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88" r:id="rId2"/>
    <p:sldMasterId id="2147483700" r:id="rId3"/>
    <p:sldMasterId id="2147483784" r:id="rId4"/>
  </p:sldMasterIdLst>
  <p:notesMasterIdLst>
    <p:notesMasterId r:id="rId20"/>
  </p:notesMasterIdLst>
  <p:handoutMasterIdLst>
    <p:handoutMasterId r:id="rId21"/>
  </p:handoutMasterIdLst>
  <p:sldIdLst>
    <p:sldId id="325" r:id="rId5"/>
    <p:sldId id="317" r:id="rId6"/>
    <p:sldId id="326" r:id="rId7"/>
    <p:sldId id="319" r:id="rId8"/>
    <p:sldId id="327" r:id="rId9"/>
    <p:sldId id="338" r:id="rId10"/>
    <p:sldId id="334" r:id="rId11"/>
    <p:sldId id="339" r:id="rId12"/>
    <p:sldId id="340" r:id="rId13"/>
    <p:sldId id="330" r:id="rId14"/>
    <p:sldId id="329" r:id="rId15"/>
    <p:sldId id="335" r:id="rId16"/>
    <p:sldId id="336" r:id="rId17"/>
    <p:sldId id="305" r:id="rId18"/>
    <p:sldId id="337" r:id="rId19"/>
  </p:sldIdLst>
  <p:sldSz cx="10688638" cy="7562850"/>
  <p:notesSz cx="6784975" cy="9856788"/>
  <p:defaultTextStyle>
    <a:defPPr>
      <a:defRPr lang="en-US"/>
    </a:defPPr>
    <a:lvl1pPr marL="0" algn="l" defTabSz="494687" rtl="0" eaLnBrk="1" latinLnBrk="0" hangingPunct="1">
      <a:defRPr sz="2100" kern="1200">
        <a:solidFill>
          <a:schemeClr val="tx1"/>
        </a:solidFill>
        <a:latin typeface="+mn-lt"/>
        <a:ea typeface="+mn-ea"/>
        <a:cs typeface="+mn-cs"/>
      </a:defRPr>
    </a:lvl1pPr>
    <a:lvl2pPr marL="494687" algn="l" defTabSz="494687" rtl="0" eaLnBrk="1" latinLnBrk="0" hangingPunct="1">
      <a:defRPr sz="2100" kern="1200">
        <a:solidFill>
          <a:schemeClr val="tx1"/>
        </a:solidFill>
        <a:latin typeface="+mn-lt"/>
        <a:ea typeface="+mn-ea"/>
        <a:cs typeface="+mn-cs"/>
      </a:defRPr>
    </a:lvl2pPr>
    <a:lvl3pPr marL="989381" algn="l" defTabSz="494687" rtl="0" eaLnBrk="1" latinLnBrk="0" hangingPunct="1">
      <a:defRPr sz="2100" kern="1200">
        <a:solidFill>
          <a:schemeClr val="tx1"/>
        </a:solidFill>
        <a:latin typeface="+mn-lt"/>
        <a:ea typeface="+mn-ea"/>
        <a:cs typeface="+mn-cs"/>
      </a:defRPr>
    </a:lvl3pPr>
    <a:lvl4pPr marL="1484056" algn="l" defTabSz="494687" rtl="0" eaLnBrk="1" latinLnBrk="0" hangingPunct="1">
      <a:defRPr sz="2100" kern="1200">
        <a:solidFill>
          <a:schemeClr val="tx1"/>
        </a:solidFill>
        <a:latin typeface="+mn-lt"/>
        <a:ea typeface="+mn-ea"/>
        <a:cs typeface="+mn-cs"/>
      </a:defRPr>
    </a:lvl4pPr>
    <a:lvl5pPr marL="1978746" algn="l" defTabSz="494687" rtl="0" eaLnBrk="1" latinLnBrk="0" hangingPunct="1">
      <a:defRPr sz="2100" kern="1200">
        <a:solidFill>
          <a:schemeClr val="tx1"/>
        </a:solidFill>
        <a:latin typeface="+mn-lt"/>
        <a:ea typeface="+mn-ea"/>
        <a:cs typeface="+mn-cs"/>
      </a:defRPr>
    </a:lvl5pPr>
    <a:lvl6pPr marL="2473421" algn="l" defTabSz="494687" rtl="0" eaLnBrk="1" latinLnBrk="0" hangingPunct="1">
      <a:defRPr sz="2100" kern="1200">
        <a:solidFill>
          <a:schemeClr val="tx1"/>
        </a:solidFill>
        <a:latin typeface="+mn-lt"/>
        <a:ea typeface="+mn-ea"/>
        <a:cs typeface="+mn-cs"/>
      </a:defRPr>
    </a:lvl6pPr>
    <a:lvl7pPr marL="2968112" algn="l" defTabSz="494687" rtl="0" eaLnBrk="1" latinLnBrk="0" hangingPunct="1">
      <a:defRPr sz="2100" kern="1200">
        <a:solidFill>
          <a:schemeClr val="tx1"/>
        </a:solidFill>
        <a:latin typeface="+mn-lt"/>
        <a:ea typeface="+mn-ea"/>
        <a:cs typeface="+mn-cs"/>
      </a:defRPr>
    </a:lvl7pPr>
    <a:lvl8pPr marL="3462798" algn="l" defTabSz="494687" rtl="0" eaLnBrk="1" latinLnBrk="0" hangingPunct="1">
      <a:defRPr sz="2100" kern="1200">
        <a:solidFill>
          <a:schemeClr val="tx1"/>
        </a:solidFill>
        <a:latin typeface="+mn-lt"/>
        <a:ea typeface="+mn-ea"/>
        <a:cs typeface="+mn-cs"/>
      </a:defRPr>
    </a:lvl8pPr>
    <a:lvl9pPr marL="3957485" algn="l" defTabSz="49468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rsha Harinath" initials="V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26F22"/>
    <a:srgbClr val="0000CC"/>
    <a:srgbClr val="E18B2F"/>
    <a:srgbClr val="F7C578"/>
    <a:srgbClr val="E16C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0586" autoAdjust="0"/>
  </p:normalViewPr>
  <p:slideViewPr>
    <p:cSldViewPr snapToGrid="0" snapToObjects="1">
      <p:cViewPr varScale="1">
        <p:scale>
          <a:sx n="55" d="100"/>
          <a:sy n="55" d="100"/>
        </p:scale>
        <p:origin x="1350" y="51"/>
      </p:cViewPr>
      <p:guideLst>
        <p:guide orient="horz" pos="238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0641" cy="493317"/>
          </a:xfrm>
          <a:prstGeom prst="rect">
            <a:avLst/>
          </a:prstGeom>
        </p:spPr>
        <p:txBody>
          <a:bodyPr vert="horz" lIns="92245" tIns="46122" rIns="92245" bIns="46122" rtlCol="0"/>
          <a:lstStyle>
            <a:lvl1pPr algn="l">
              <a:defRPr sz="1200"/>
            </a:lvl1pPr>
          </a:lstStyle>
          <a:p>
            <a:endParaRPr lang="en-ZA"/>
          </a:p>
        </p:txBody>
      </p:sp>
      <p:sp>
        <p:nvSpPr>
          <p:cNvPr id="3" name="Date Placeholder 2"/>
          <p:cNvSpPr>
            <a:spLocks noGrp="1"/>
          </p:cNvSpPr>
          <p:nvPr>
            <p:ph type="dt" sz="quarter" idx="1"/>
          </p:nvPr>
        </p:nvSpPr>
        <p:spPr>
          <a:xfrm>
            <a:off x="3842718" y="0"/>
            <a:ext cx="2940640" cy="493317"/>
          </a:xfrm>
          <a:prstGeom prst="rect">
            <a:avLst/>
          </a:prstGeom>
        </p:spPr>
        <p:txBody>
          <a:bodyPr vert="horz" lIns="92245" tIns="46122" rIns="92245" bIns="46122" rtlCol="0"/>
          <a:lstStyle>
            <a:lvl1pPr algn="r">
              <a:defRPr sz="1200"/>
            </a:lvl1pPr>
          </a:lstStyle>
          <a:p>
            <a:fld id="{F979026A-42D0-40D5-8A4B-07D83964A33F}" type="datetimeFigureOut">
              <a:rPr lang="en-ZA" smtClean="0"/>
              <a:t>2021/12/08</a:t>
            </a:fld>
            <a:endParaRPr lang="en-ZA"/>
          </a:p>
        </p:txBody>
      </p:sp>
      <p:sp>
        <p:nvSpPr>
          <p:cNvPr id="4" name="Footer Placeholder 3"/>
          <p:cNvSpPr>
            <a:spLocks noGrp="1"/>
          </p:cNvSpPr>
          <p:nvPr>
            <p:ph type="ftr" sz="quarter" idx="2"/>
          </p:nvPr>
        </p:nvSpPr>
        <p:spPr>
          <a:xfrm>
            <a:off x="1" y="9361881"/>
            <a:ext cx="2940641" cy="493317"/>
          </a:xfrm>
          <a:prstGeom prst="rect">
            <a:avLst/>
          </a:prstGeom>
        </p:spPr>
        <p:txBody>
          <a:bodyPr vert="horz" lIns="92245" tIns="46122" rIns="92245" bIns="46122" rtlCol="0" anchor="b"/>
          <a:lstStyle>
            <a:lvl1pPr algn="l">
              <a:defRPr sz="1200"/>
            </a:lvl1pPr>
          </a:lstStyle>
          <a:p>
            <a:endParaRPr lang="en-ZA"/>
          </a:p>
        </p:txBody>
      </p:sp>
      <p:sp>
        <p:nvSpPr>
          <p:cNvPr id="5" name="Slide Number Placeholder 4"/>
          <p:cNvSpPr>
            <a:spLocks noGrp="1"/>
          </p:cNvSpPr>
          <p:nvPr>
            <p:ph type="sldNum" sz="quarter" idx="3"/>
          </p:nvPr>
        </p:nvSpPr>
        <p:spPr>
          <a:xfrm>
            <a:off x="3842718" y="9361881"/>
            <a:ext cx="2940640" cy="493317"/>
          </a:xfrm>
          <a:prstGeom prst="rect">
            <a:avLst/>
          </a:prstGeom>
        </p:spPr>
        <p:txBody>
          <a:bodyPr vert="horz" lIns="92245" tIns="46122" rIns="92245" bIns="46122" rtlCol="0" anchor="b"/>
          <a:lstStyle>
            <a:lvl1pPr algn="r">
              <a:defRPr sz="1200"/>
            </a:lvl1pPr>
          </a:lstStyle>
          <a:p>
            <a:fld id="{0FF2CD96-153A-4D2E-AAD1-B94210410532}" type="slidenum">
              <a:rPr lang="en-ZA" smtClean="0"/>
              <a:t>‹#›</a:t>
            </a:fld>
            <a:endParaRPr lang="en-ZA"/>
          </a:p>
        </p:txBody>
      </p:sp>
    </p:spTree>
    <p:extLst>
      <p:ext uri="{BB962C8B-B14F-4D97-AF65-F5344CB8AC3E}">
        <p14:creationId xmlns:p14="http://schemas.microsoft.com/office/powerpoint/2010/main" val="2783874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0641" cy="493317"/>
          </a:xfrm>
          <a:prstGeom prst="rect">
            <a:avLst/>
          </a:prstGeom>
        </p:spPr>
        <p:txBody>
          <a:bodyPr vert="horz" lIns="92245" tIns="46122" rIns="92245" bIns="46122" rtlCol="0"/>
          <a:lstStyle>
            <a:lvl1pPr algn="l">
              <a:defRPr sz="1200"/>
            </a:lvl1pPr>
          </a:lstStyle>
          <a:p>
            <a:endParaRPr lang="en-ZA"/>
          </a:p>
        </p:txBody>
      </p:sp>
      <p:sp>
        <p:nvSpPr>
          <p:cNvPr id="3" name="Date Placeholder 2"/>
          <p:cNvSpPr>
            <a:spLocks noGrp="1"/>
          </p:cNvSpPr>
          <p:nvPr>
            <p:ph type="dt" idx="1"/>
          </p:nvPr>
        </p:nvSpPr>
        <p:spPr>
          <a:xfrm>
            <a:off x="3842718" y="0"/>
            <a:ext cx="2940640" cy="493317"/>
          </a:xfrm>
          <a:prstGeom prst="rect">
            <a:avLst/>
          </a:prstGeom>
        </p:spPr>
        <p:txBody>
          <a:bodyPr vert="horz" lIns="92245" tIns="46122" rIns="92245" bIns="46122" rtlCol="0"/>
          <a:lstStyle>
            <a:lvl1pPr algn="r">
              <a:defRPr sz="1200"/>
            </a:lvl1pPr>
          </a:lstStyle>
          <a:p>
            <a:fld id="{AB1B8FB3-E9B8-4753-AE16-47D1C8534F33}" type="datetimeFigureOut">
              <a:rPr lang="en-ZA" smtClean="0"/>
              <a:t>2021/12/08</a:t>
            </a:fld>
            <a:endParaRPr lang="en-ZA"/>
          </a:p>
        </p:txBody>
      </p:sp>
      <p:sp>
        <p:nvSpPr>
          <p:cNvPr id="4" name="Slide Image Placeholder 3"/>
          <p:cNvSpPr>
            <a:spLocks noGrp="1" noRot="1" noChangeAspect="1"/>
          </p:cNvSpPr>
          <p:nvPr>
            <p:ph type="sldImg" idx="2"/>
          </p:nvPr>
        </p:nvSpPr>
        <p:spPr>
          <a:xfrm>
            <a:off x="782638" y="739775"/>
            <a:ext cx="5221287" cy="3695700"/>
          </a:xfrm>
          <a:prstGeom prst="rect">
            <a:avLst/>
          </a:prstGeom>
          <a:noFill/>
          <a:ln w="12700">
            <a:solidFill>
              <a:prstClr val="black"/>
            </a:solidFill>
          </a:ln>
        </p:spPr>
        <p:txBody>
          <a:bodyPr vert="horz" lIns="92245" tIns="46122" rIns="92245" bIns="46122" rtlCol="0" anchor="ctr"/>
          <a:lstStyle/>
          <a:p>
            <a:endParaRPr lang="en-ZA"/>
          </a:p>
        </p:txBody>
      </p:sp>
      <p:sp>
        <p:nvSpPr>
          <p:cNvPr id="5" name="Notes Placeholder 4"/>
          <p:cNvSpPr>
            <a:spLocks noGrp="1"/>
          </p:cNvSpPr>
          <p:nvPr>
            <p:ph type="body" sz="quarter" idx="3"/>
          </p:nvPr>
        </p:nvSpPr>
        <p:spPr>
          <a:xfrm>
            <a:off x="678983" y="4681736"/>
            <a:ext cx="5427010" cy="4435078"/>
          </a:xfrm>
          <a:prstGeom prst="rect">
            <a:avLst/>
          </a:prstGeom>
        </p:spPr>
        <p:txBody>
          <a:bodyPr vert="horz" lIns="92245" tIns="46122" rIns="92245" bIns="461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361881"/>
            <a:ext cx="2940641" cy="493317"/>
          </a:xfrm>
          <a:prstGeom prst="rect">
            <a:avLst/>
          </a:prstGeom>
        </p:spPr>
        <p:txBody>
          <a:bodyPr vert="horz" lIns="92245" tIns="46122" rIns="92245" bIns="46122" rtlCol="0" anchor="b"/>
          <a:lstStyle>
            <a:lvl1pPr algn="l">
              <a:defRPr sz="1200"/>
            </a:lvl1pPr>
          </a:lstStyle>
          <a:p>
            <a:endParaRPr lang="en-ZA"/>
          </a:p>
        </p:txBody>
      </p:sp>
      <p:sp>
        <p:nvSpPr>
          <p:cNvPr id="7" name="Slide Number Placeholder 6"/>
          <p:cNvSpPr>
            <a:spLocks noGrp="1"/>
          </p:cNvSpPr>
          <p:nvPr>
            <p:ph type="sldNum" sz="quarter" idx="5"/>
          </p:nvPr>
        </p:nvSpPr>
        <p:spPr>
          <a:xfrm>
            <a:off x="3842718" y="9361881"/>
            <a:ext cx="2940640" cy="493317"/>
          </a:xfrm>
          <a:prstGeom prst="rect">
            <a:avLst/>
          </a:prstGeom>
        </p:spPr>
        <p:txBody>
          <a:bodyPr vert="horz" lIns="92245" tIns="46122" rIns="92245" bIns="46122" rtlCol="0" anchor="b"/>
          <a:lstStyle>
            <a:lvl1pPr algn="r">
              <a:defRPr sz="1200"/>
            </a:lvl1pPr>
          </a:lstStyle>
          <a:p>
            <a:fld id="{6F25A959-80E3-4430-B969-5D49C1B99CD5}" type="slidenum">
              <a:rPr lang="en-ZA" smtClean="0"/>
              <a:t>‹#›</a:t>
            </a:fld>
            <a:endParaRPr lang="en-ZA"/>
          </a:p>
        </p:txBody>
      </p:sp>
    </p:spTree>
    <p:extLst>
      <p:ext uri="{BB962C8B-B14F-4D97-AF65-F5344CB8AC3E}">
        <p14:creationId xmlns:p14="http://schemas.microsoft.com/office/powerpoint/2010/main" val="3398866082"/>
      </p:ext>
    </p:extLst>
  </p:cSld>
  <p:clrMap bg1="lt1" tx1="dk1" bg2="lt2" tx2="dk2" accent1="accent1" accent2="accent2" accent3="accent3" accent4="accent4" accent5="accent5" accent6="accent6" hlink="hlink" folHlink="folHlink"/>
  <p:notesStyle>
    <a:lvl1pPr marL="0" algn="l" defTabSz="908871" rtl="0" eaLnBrk="1" latinLnBrk="0" hangingPunct="1">
      <a:defRPr sz="1300" kern="1200">
        <a:solidFill>
          <a:schemeClr val="tx1"/>
        </a:solidFill>
        <a:latin typeface="+mn-lt"/>
        <a:ea typeface="+mn-ea"/>
        <a:cs typeface="+mn-cs"/>
      </a:defRPr>
    </a:lvl1pPr>
    <a:lvl2pPr marL="454416" algn="l" defTabSz="908871" rtl="0" eaLnBrk="1" latinLnBrk="0" hangingPunct="1">
      <a:defRPr sz="1300" kern="1200">
        <a:solidFill>
          <a:schemeClr val="tx1"/>
        </a:solidFill>
        <a:latin typeface="+mn-lt"/>
        <a:ea typeface="+mn-ea"/>
        <a:cs typeface="+mn-cs"/>
      </a:defRPr>
    </a:lvl2pPr>
    <a:lvl3pPr marL="908871" algn="l" defTabSz="908871" rtl="0" eaLnBrk="1" latinLnBrk="0" hangingPunct="1">
      <a:defRPr sz="1300" kern="1200">
        <a:solidFill>
          <a:schemeClr val="tx1"/>
        </a:solidFill>
        <a:latin typeface="+mn-lt"/>
        <a:ea typeface="+mn-ea"/>
        <a:cs typeface="+mn-cs"/>
      </a:defRPr>
    </a:lvl3pPr>
    <a:lvl4pPr marL="1363308" algn="l" defTabSz="908871" rtl="0" eaLnBrk="1" latinLnBrk="0" hangingPunct="1">
      <a:defRPr sz="1300" kern="1200">
        <a:solidFill>
          <a:schemeClr val="tx1"/>
        </a:solidFill>
        <a:latin typeface="+mn-lt"/>
        <a:ea typeface="+mn-ea"/>
        <a:cs typeface="+mn-cs"/>
      </a:defRPr>
    </a:lvl4pPr>
    <a:lvl5pPr marL="1817748" algn="l" defTabSz="908871" rtl="0" eaLnBrk="1" latinLnBrk="0" hangingPunct="1">
      <a:defRPr sz="1300" kern="1200">
        <a:solidFill>
          <a:schemeClr val="tx1"/>
        </a:solidFill>
        <a:latin typeface="+mn-lt"/>
        <a:ea typeface="+mn-ea"/>
        <a:cs typeface="+mn-cs"/>
      </a:defRPr>
    </a:lvl5pPr>
    <a:lvl6pPr marL="2272188" algn="l" defTabSz="908871" rtl="0" eaLnBrk="1" latinLnBrk="0" hangingPunct="1">
      <a:defRPr sz="1300" kern="1200">
        <a:solidFill>
          <a:schemeClr val="tx1"/>
        </a:solidFill>
        <a:latin typeface="+mn-lt"/>
        <a:ea typeface="+mn-ea"/>
        <a:cs typeface="+mn-cs"/>
      </a:defRPr>
    </a:lvl6pPr>
    <a:lvl7pPr marL="2726625" algn="l" defTabSz="908871" rtl="0" eaLnBrk="1" latinLnBrk="0" hangingPunct="1">
      <a:defRPr sz="1300" kern="1200">
        <a:solidFill>
          <a:schemeClr val="tx1"/>
        </a:solidFill>
        <a:latin typeface="+mn-lt"/>
        <a:ea typeface="+mn-ea"/>
        <a:cs typeface="+mn-cs"/>
      </a:defRPr>
    </a:lvl7pPr>
    <a:lvl8pPr marL="3181069" algn="l" defTabSz="908871" rtl="0" eaLnBrk="1" latinLnBrk="0" hangingPunct="1">
      <a:defRPr sz="1300" kern="1200">
        <a:solidFill>
          <a:schemeClr val="tx1"/>
        </a:solidFill>
        <a:latin typeface="+mn-lt"/>
        <a:ea typeface="+mn-ea"/>
        <a:cs typeface="+mn-cs"/>
      </a:defRPr>
    </a:lvl8pPr>
    <a:lvl9pPr marL="3635505" algn="l" defTabSz="90887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12FB5-798E-4000-B41B-5FFC383234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063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pPr eaLnBrk="1" hangingPunct="1"/>
            <a:endParaRPr lang="en-US" dirty="0" smtClean="0"/>
          </a:p>
        </p:txBody>
      </p:sp>
      <p:sp>
        <p:nvSpPr>
          <p:cNvPr id="9220" name="Slide Number Placeholder 3"/>
          <p:cNvSpPr>
            <a:spLocks noGrp="1"/>
          </p:cNvSpPr>
          <p:nvPr>
            <p:ph type="sldNum" sz="quarter" idx="5"/>
          </p:nvPr>
        </p:nvSpPr>
        <p:spPr>
          <a:noFill/>
        </p:spPr>
        <p:txBody>
          <a:bodyPr/>
          <a:lstStyle/>
          <a:p>
            <a:fld id="{13C05A9C-254D-4380-A2ED-FDDE53A72F01}" type="slidenum">
              <a:rPr lang="en-US" smtClean="0">
                <a:solidFill>
                  <a:prstClr val="black"/>
                </a:solidFill>
              </a:rPr>
              <a:pPr/>
              <a:t>2</a:t>
            </a:fld>
            <a:endParaRPr lang="en-US"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pPr eaLnBrk="1" hangingPunct="1"/>
            <a:endParaRPr lang="en-US" dirty="0" smtClean="0"/>
          </a:p>
        </p:txBody>
      </p:sp>
      <p:sp>
        <p:nvSpPr>
          <p:cNvPr id="9220" name="Slide Number Placeholder 3"/>
          <p:cNvSpPr>
            <a:spLocks noGrp="1"/>
          </p:cNvSpPr>
          <p:nvPr>
            <p:ph type="sldNum" sz="quarter" idx="5"/>
          </p:nvPr>
        </p:nvSpPr>
        <p:spPr>
          <a:noFill/>
        </p:spPr>
        <p:txBody>
          <a:bodyPr/>
          <a:lstStyle/>
          <a:p>
            <a:fld id="{13C05A9C-254D-4380-A2ED-FDDE53A72F01}" type="slidenum">
              <a:rPr lang="en-US" smtClean="0">
                <a:solidFill>
                  <a:prstClr val="black"/>
                </a:solidFill>
              </a:rPr>
              <a:pPr/>
              <a:t>3</a:t>
            </a:fld>
            <a:endParaRPr lang="en-US" dirty="0" smtClean="0">
              <a:solidFill>
                <a:prstClr val="black"/>
              </a:solidFill>
            </a:endParaRPr>
          </a:p>
        </p:txBody>
      </p:sp>
    </p:spTree>
    <p:extLst>
      <p:ext uri="{BB962C8B-B14F-4D97-AF65-F5344CB8AC3E}">
        <p14:creationId xmlns:p14="http://schemas.microsoft.com/office/powerpoint/2010/main" val="115013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771525" y="744538"/>
            <a:ext cx="5256213" cy="372110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53160" indent="-289677">
              <a:defRPr sz="2400">
                <a:solidFill>
                  <a:schemeClr val="tx1"/>
                </a:solidFill>
                <a:latin typeface="Times" pitchFamily="18" charset="0"/>
              </a:defRPr>
            </a:lvl2pPr>
            <a:lvl3pPr marL="1158708" indent="-231742">
              <a:defRPr sz="2400">
                <a:solidFill>
                  <a:schemeClr val="tx1"/>
                </a:solidFill>
                <a:latin typeface="Times" pitchFamily="18" charset="0"/>
              </a:defRPr>
            </a:lvl3pPr>
            <a:lvl4pPr marL="1622192" indent="-231742">
              <a:defRPr sz="2400">
                <a:solidFill>
                  <a:schemeClr val="tx1"/>
                </a:solidFill>
                <a:latin typeface="Times" pitchFamily="18" charset="0"/>
              </a:defRPr>
            </a:lvl4pPr>
            <a:lvl5pPr marL="2085675" indent="-231742">
              <a:defRPr sz="2400">
                <a:solidFill>
                  <a:schemeClr val="tx1"/>
                </a:solidFill>
                <a:latin typeface="Times" pitchFamily="18" charset="0"/>
              </a:defRPr>
            </a:lvl5pPr>
            <a:lvl6pPr marL="2549158" indent="-231742" eaLnBrk="0" fontAlgn="base" hangingPunct="0">
              <a:spcBef>
                <a:spcPct val="0"/>
              </a:spcBef>
              <a:spcAft>
                <a:spcPct val="0"/>
              </a:spcAft>
              <a:defRPr sz="2400">
                <a:solidFill>
                  <a:schemeClr val="tx1"/>
                </a:solidFill>
                <a:latin typeface="Times" pitchFamily="18" charset="0"/>
              </a:defRPr>
            </a:lvl6pPr>
            <a:lvl7pPr marL="3012642" indent="-231742" eaLnBrk="0" fontAlgn="base" hangingPunct="0">
              <a:spcBef>
                <a:spcPct val="0"/>
              </a:spcBef>
              <a:spcAft>
                <a:spcPct val="0"/>
              </a:spcAft>
              <a:defRPr sz="2400">
                <a:solidFill>
                  <a:schemeClr val="tx1"/>
                </a:solidFill>
                <a:latin typeface="Times" pitchFamily="18" charset="0"/>
              </a:defRPr>
            </a:lvl7pPr>
            <a:lvl8pPr marL="3476125" indent="-231742" eaLnBrk="0" fontAlgn="base" hangingPunct="0">
              <a:spcBef>
                <a:spcPct val="0"/>
              </a:spcBef>
              <a:spcAft>
                <a:spcPct val="0"/>
              </a:spcAft>
              <a:defRPr sz="2400">
                <a:solidFill>
                  <a:schemeClr val="tx1"/>
                </a:solidFill>
                <a:latin typeface="Times" pitchFamily="18" charset="0"/>
              </a:defRPr>
            </a:lvl8pPr>
            <a:lvl9pPr marL="3939609" indent="-231742" eaLnBrk="0" fontAlgn="base" hangingPunct="0">
              <a:spcBef>
                <a:spcPct val="0"/>
              </a:spcBef>
              <a:spcAft>
                <a:spcPct val="0"/>
              </a:spcAft>
              <a:defRPr sz="2400">
                <a:solidFill>
                  <a:schemeClr val="tx1"/>
                </a:solidFill>
                <a:latin typeface="Times" pitchFamily="18" charset="0"/>
              </a:defRPr>
            </a:lvl9pPr>
          </a:lstStyle>
          <a:p>
            <a:fld id="{EF112A8C-9AD0-471F-A4A7-1F5CBA17C83F}" type="slidenum">
              <a:rPr lang="en-US" sz="1200"/>
              <a:pPr/>
              <a:t>7</a:t>
            </a:fld>
            <a:endParaRPr lang="en-US" sz="1200"/>
          </a:p>
        </p:txBody>
      </p:sp>
    </p:spTree>
    <p:extLst>
      <p:ext uri="{BB962C8B-B14F-4D97-AF65-F5344CB8AC3E}">
        <p14:creationId xmlns:p14="http://schemas.microsoft.com/office/powerpoint/2010/main" val="3784279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771525" y="744538"/>
            <a:ext cx="5256213" cy="372110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53160" indent="-289677">
              <a:defRPr sz="2400">
                <a:solidFill>
                  <a:schemeClr val="tx1"/>
                </a:solidFill>
                <a:latin typeface="Times" pitchFamily="18" charset="0"/>
              </a:defRPr>
            </a:lvl2pPr>
            <a:lvl3pPr marL="1158708" indent="-231742">
              <a:defRPr sz="2400">
                <a:solidFill>
                  <a:schemeClr val="tx1"/>
                </a:solidFill>
                <a:latin typeface="Times" pitchFamily="18" charset="0"/>
              </a:defRPr>
            </a:lvl3pPr>
            <a:lvl4pPr marL="1622192" indent="-231742">
              <a:defRPr sz="2400">
                <a:solidFill>
                  <a:schemeClr val="tx1"/>
                </a:solidFill>
                <a:latin typeface="Times" pitchFamily="18" charset="0"/>
              </a:defRPr>
            </a:lvl4pPr>
            <a:lvl5pPr marL="2085675" indent="-231742">
              <a:defRPr sz="2400">
                <a:solidFill>
                  <a:schemeClr val="tx1"/>
                </a:solidFill>
                <a:latin typeface="Times" pitchFamily="18" charset="0"/>
              </a:defRPr>
            </a:lvl5pPr>
            <a:lvl6pPr marL="2549158" indent="-231742" eaLnBrk="0" fontAlgn="base" hangingPunct="0">
              <a:spcBef>
                <a:spcPct val="0"/>
              </a:spcBef>
              <a:spcAft>
                <a:spcPct val="0"/>
              </a:spcAft>
              <a:defRPr sz="2400">
                <a:solidFill>
                  <a:schemeClr val="tx1"/>
                </a:solidFill>
                <a:latin typeface="Times" pitchFamily="18" charset="0"/>
              </a:defRPr>
            </a:lvl6pPr>
            <a:lvl7pPr marL="3012642" indent="-231742" eaLnBrk="0" fontAlgn="base" hangingPunct="0">
              <a:spcBef>
                <a:spcPct val="0"/>
              </a:spcBef>
              <a:spcAft>
                <a:spcPct val="0"/>
              </a:spcAft>
              <a:defRPr sz="2400">
                <a:solidFill>
                  <a:schemeClr val="tx1"/>
                </a:solidFill>
                <a:latin typeface="Times" pitchFamily="18" charset="0"/>
              </a:defRPr>
            </a:lvl7pPr>
            <a:lvl8pPr marL="3476125" indent="-231742" eaLnBrk="0" fontAlgn="base" hangingPunct="0">
              <a:spcBef>
                <a:spcPct val="0"/>
              </a:spcBef>
              <a:spcAft>
                <a:spcPct val="0"/>
              </a:spcAft>
              <a:defRPr sz="2400">
                <a:solidFill>
                  <a:schemeClr val="tx1"/>
                </a:solidFill>
                <a:latin typeface="Times" pitchFamily="18" charset="0"/>
              </a:defRPr>
            </a:lvl8pPr>
            <a:lvl9pPr marL="3939609" indent="-231742" eaLnBrk="0" fontAlgn="base" hangingPunct="0">
              <a:spcBef>
                <a:spcPct val="0"/>
              </a:spcBef>
              <a:spcAft>
                <a:spcPct val="0"/>
              </a:spcAft>
              <a:defRPr sz="2400">
                <a:solidFill>
                  <a:schemeClr val="tx1"/>
                </a:solidFill>
                <a:latin typeface="Times" pitchFamily="18" charset="0"/>
              </a:defRPr>
            </a:lvl9pPr>
          </a:lstStyle>
          <a:p>
            <a:fld id="{EF112A8C-9AD0-471F-A4A7-1F5CBA17C83F}" type="slidenum">
              <a:rPr lang="en-US" sz="1200"/>
              <a:pPr/>
              <a:t>8</a:t>
            </a:fld>
            <a:endParaRPr lang="en-US" sz="1200"/>
          </a:p>
        </p:txBody>
      </p:sp>
    </p:spTree>
    <p:extLst>
      <p:ext uri="{BB962C8B-B14F-4D97-AF65-F5344CB8AC3E}">
        <p14:creationId xmlns:p14="http://schemas.microsoft.com/office/powerpoint/2010/main" val="2078051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771525" y="744538"/>
            <a:ext cx="5256213" cy="372110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53160" indent="-289677">
              <a:defRPr sz="2400">
                <a:solidFill>
                  <a:schemeClr val="tx1"/>
                </a:solidFill>
                <a:latin typeface="Times" pitchFamily="18" charset="0"/>
              </a:defRPr>
            </a:lvl2pPr>
            <a:lvl3pPr marL="1158708" indent="-231742">
              <a:defRPr sz="2400">
                <a:solidFill>
                  <a:schemeClr val="tx1"/>
                </a:solidFill>
                <a:latin typeface="Times" pitchFamily="18" charset="0"/>
              </a:defRPr>
            </a:lvl3pPr>
            <a:lvl4pPr marL="1622192" indent="-231742">
              <a:defRPr sz="2400">
                <a:solidFill>
                  <a:schemeClr val="tx1"/>
                </a:solidFill>
                <a:latin typeface="Times" pitchFamily="18" charset="0"/>
              </a:defRPr>
            </a:lvl4pPr>
            <a:lvl5pPr marL="2085675" indent="-231742">
              <a:defRPr sz="2400">
                <a:solidFill>
                  <a:schemeClr val="tx1"/>
                </a:solidFill>
                <a:latin typeface="Times" pitchFamily="18" charset="0"/>
              </a:defRPr>
            </a:lvl5pPr>
            <a:lvl6pPr marL="2549158" indent="-231742" eaLnBrk="0" fontAlgn="base" hangingPunct="0">
              <a:spcBef>
                <a:spcPct val="0"/>
              </a:spcBef>
              <a:spcAft>
                <a:spcPct val="0"/>
              </a:spcAft>
              <a:defRPr sz="2400">
                <a:solidFill>
                  <a:schemeClr val="tx1"/>
                </a:solidFill>
                <a:latin typeface="Times" pitchFamily="18" charset="0"/>
              </a:defRPr>
            </a:lvl6pPr>
            <a:lvl7pPr marL="3012642" indent="-231742" eaLnBrk="0" fontAlgn="base" hangingPunct="0">
              <a:spcBef>
                <a:spcPct val="0"/>
              </a:spcBef>
              <a:spcAft>
                <a:spcPct val="0"/>
              </a:spcAft>
              <a:defRPr sz="2400">
                <a:solidFill>
                  <a:schemeClr val="tx1"/>
                </a:solidFill>
                <a:latin typeface="Times" pitchFamily="18" charset="0"/>
              </a:defRPr>
            </a:lvl7pPr>
            <a:lvl8pPr marL="3476125" indent="-231742" eaLnBrk="0" fontAlgn="base" hangingPunct="0">
              <a:spcBef>
                <a:spcPct val="0"/>
              </a:spcBef>
              <a:spcAft>
                <a:spcPct val="0"/>
              </a:spcAft>
              <a:defRPr sz="2400">
                <a:solidFill>
                  <a:schemeClr val="tx1"/>
                </a:solidFill>
                <a:latin typeface="Times" pitchFamily="18" charset="0"/>
              </a:defRPr>
            </a:lvl8pPr>
            <a:lvl9pPr marL="3939609" indent="-231742" eaLnBrk="0" fontAlgn="base" hangingPunct="0">
              <a:spcBef>
                <a:spcPct val="0"/>
              </a:spcBef>
              <a:spcAft>
                <a:spcPct val="0"/>
              </a:spcAft>
              <a:defRPr sz="2400">
                <a:solidFill>
                  <a:schemeClr val="tx1"/>
                </a:solidFill>
                <a:latin typeface="Times" pitchFamily="18" charset="0"/>
              </a:defRPr>
            </a:lvl9pPr>
          </a:lstStyle>
          <a:p>
            <a:fld id="{EF112A8C-9AD0-471F-A4A7-1F5CBA17C83F}" type="slidenum">
              <a:rPr lang="en-US" sz="1200"/>
              <a:pPr/>
              <a:t>9</a:t>
            </a:fld>
            <a:endParaRPr lang="en-US" sz="1200"/>
          </a:p>
        </p:txBody>
      </p:sp>
    </p:spTree>
    <p:extLst>
      <p:ext uri="{BB962C8B-B14F-4D97-AF65-F5344CB8AC3E}">
        <p14:creationId xmlns:p14="http://schemas.microsoft.com/office/powerpoint/2010/main" val="326740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42"/>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494687" indent="0" algn="ctr">
              <a:buNone/>
              <a:defRPr>
                <a:solidFill>
                  <a:schemeClr val="tx1">
                    <a:tint val="75000"/>
                  </a:schemeClr>
                </a:solidFill>
              </a:defRPr>
            </a:lvl2pPr>
            <a:lvl3pPr marL="989381" indent="0" algn="ctr">
              <a:buNone/>
              <a:defRPr>
                <a:solidFill>
                  <a:schemeClr val="tx1">
                    <a:tint val="75000"/>
                  </a:schemeClr>
                </a:solidFill>
              </a:defRPr>
            </a:lvl3pPr>
            <a:lvl4pPr marL="1484056" indent="0" algn="ctr">
              <a:buNone/>
              <a:defRPr>
                <a:solidFill>
                  <a:schemeClr val="tx1">
                    <a:tint val="75000"/>
                  </a:schemeClr>
                </a:solidFill>
              </a:defRPr>
            </a:lvl4pPr>
            <a:lvl5pPr marL="1978746" indent="0" algn="ctr">
              <a:buNone/>
              <a:defRPr>
                <a:solidFill>
                  <a:schemeClr val="tx1">
                    <a:tint val="75000"/>
                  </a:schemeClr>
                </a:solidFill>
              </a:defRPr>
            </a:lvl5pPr>
            <a:lvl6pPr marL="2473421" indent="0" algn="ctr">
              <a:buNone/>
              <a:defRPr>
                <a:solidFill>
                  <a:schemeClr val="tx1">
                    <a:tint val="75000"/>
                  </a:schemeClr>
                </a:solidFill>
              </a:defRPr>
            </a:lvl6pPr>
            <a:lvl7pPr marL="2968112" indent="0" algn="ctr">
              <a:buNone/>
              <a:defRPr>
                <a:solidFill>
                  <a:schemeClr val="tx1">
                    <a:tint val="75000"/>
                  </a:schemeClr>
                </a:solidFill>
              </a:defRPr>
            </a:lvl7pPr>
            <a:lvl8pPr marL="3462798" indent="0" algn="ctr">
              <a:buNone/>
              <a:defRPr>
                <a:solidFill>
                  <a:schemeClr val="tx1">
                    <a:tint val="75000"/>
                  </a:schemeClr>
                </a:solidFill>
              </a:defRPr>
            </a:lvl8pPr>
            <a:lvl9pPr marL="3957485"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C3C6A4A-0247-C042-9A33-D60C669D4667}"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6C2FB2-8702-9840-BCF0-EC60D26DEC30}" type="slidenum">
              <a:rPr lang="en-US" smtClean="0"/>
              <a:t>‹#›</a:t>
            </a:fld>
            <a:endParaRPr lang="en-US" dirty="0"/>
          </a:p>
        </p:txBody>
      </p:sp>
    </p:spTree>
    <p:extLst>
      <p:ext uri="{BB962C8B-B14F-4D97-AF65-F5344CB8AC3E}">
        <p14:creationId xmlns:p14="http://schemas.microsoft.com/office/powerpoint/2010/main" val="81471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3C6A4A-0247-C042-9A33-D60C669D4667}"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6C2FB2-8702-9840-BCF0-EC60D26DEC30}" type="slidenum">
              <a:rPr lang="en-US" smtClean="0"/>
              <a:t>‹#›</a:t>
            </a:fld>
            <a:endParaRPr lang="en-US" dirty="0"/>
          </a:p>
        </p:txBody>
      </p:sp>
    </p:spTree>
    <p:extLst>
      <p:ext uri="{BB962C8B-B14F-4D97-AF65-F5344CB8AC3E}">
        <p14:creationId xmlns:p14="http://schemas.microsoft.com/office/powerpoint/2010/main" val="364769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6"/>
            <a:ext cx="2404944" cy="645293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4434" y="302866"/>
            <a:ext cx="7036687" cy="645293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3C6A4A-0247-C042-9A33-D60C669D4667}"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6C2FB2-8702-9840-BCF0-EC60D26DEC30}" type="slidenum">
              <a:rPr lang="en-US" smtClean="0"/>
              <a:t>‹#›</a:t>
            </a:fld>
            <a:endParaRPr lang="en-US" dirty="0"/>
          </a:p>
        </p:txBody>
      </p:sp>
    </p:spTree>
    <p:extLst>
      <p:ext uri="{BB962C8B-B14F-4D97-AF65-F5344CB8AC3E}">
        <p14:creationId xmlns:p14="http://schemas.microsoft.com/office/powerpoint/2010/main" val="981517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42"/>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494687" indent="0" algn="ctr">
              <a:buNone/>
              <a:defRPr>
                <a:solidFill>
                  <a:schemeClr val="tx1">
                    <a:tint val="75000"/>
                  </a:schemeClr>
                </a:solidFill>
              </a:defRPr>
            </a:lvl2pPr>
            <a:lvl3pPr marL="989381" indent="0" algn="ctr">
              <a:buNone/>
              <a:defRPr>
                <a:solidFill>
                  <a:schemeClr val="tx1">
                    <a:tint val="75000"/>
                  </a:schemeClr>
                </a:solidFill>
              </a:defRPr>
            </a:lvl3pPr>
            <a:lvl4pPr marL="1484056" indent="0" algn="ctr">
              <a:buNone/>
              <a:defRPr>
                <a:solidFill>
                  <a:schemeClr val="tx1">
                    <a:tint val="75000"/>
                  </a:schemeClr>
                </a:solidFill>
              </a:defRPr>
            </a:lvl4pPr>
            <a:lvl5pPr marL="1978746" indent="0" algn="ctr">
              <a:buNone/>
              <a:defRPr>
                <a:solidFill>
                  <a:schemeClr val="tx1">
                    <a:tint val="75000"/>
                  </a:schemeClr>
                </a:solidFill>
              </a:defRPr>
            </a:lvl5pPr>
            <a:lvl6pPr marL="2473421" indent="0" algn="ctr">
              <a:buNone/>
              <a:defRPr>
                <a:solidFill>
                  <a:schemeClr val="tx1">
                    <a:tint val="75000"/>
                  </a:schemeClr>
                </a:solidFill>
              </a:defRPr>
            </a:lvl6pPr>
            <a:lvl7pPr marL="2968112" indent="0" algn="ctr">
              <a:buNone/>
              <a:defRPr>
                <a:solidFill>
                  <a:schemeClr val="tx1">
                    <a:tint val="75000"/>
                  </a:schemeClr>
                </a:solidFill>
              </a:defRPr>
            </a:lvl7pPr>
            <a:lvl8pPr marL="3462798" indent="0" algn="ctr">
              <a:buNone/>
              <a:defRPr>
                <a:solidFill>
                  <a:schemeClr val="tx1">
                    <a:tint val="75000"/>
                  </a:schemeClr>
                </a:solidFill>
              </a:defRPr>
            </a:lvl8pPr>
            <a:lvl9pPr marL="3957485"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C3C6A4A-0247-C042-9A33-D60C669D4667}" type="datetimeFigureOut">
              <a:rPr lang="en-US" smtClean="0">
                <a:solidFill>
                  <a:prstClr val="black">
                    <a:tint val="75000"/>
                  </a:prstClr>
                </a:solidFill>
              </a:rPr>
              <a:pPr/>
              <a:t>12/8/2021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6C2FB2-8702-9840-BCF0-EC60D26DEC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6449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3C6A4A-0247-C042-9A33-D60C669D4667}" type="datetimeFigureOut">
              <a:rPr lang="en-US" smtClean="0">
                <a:solidFill>
                  <a:prstClr val="black">
                    <a:tint val="75000"/>
                  </a:prstClr>
                </a:solidFill>
              </a:rPr>
              <a:pPr/>
              <a:t>12/8/2021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6C2FB2-8702-9840-BCF0-EC60D26DEC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596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4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514"/>
            <a:ext cx="9085342" cy="1654373"/>
          </a:xfrm>
        </p:spPr>
        <p:txBody>
          <a:bodyPr anchor="b"/>
          <a:lstStyle>
            <a:lvl1pPr marL="0" indent="0">
              <a:buNone/>
              <a:defRPr sz="2200">
                <a:solidFill>
                  <a:schemeClr val="tx1">
                    <a:tint val="75000"/>
                  </a:schemeClr>
                </a:solidFill>
              </a:defRPr>
            </a:lvl1pPr>
            <a:lvl2pPr marL="494687" indent="0">
              <a:buNone/>
              <a:defRPr sz="2100">
                <a:solidFill>
                  <a:schemeClr val="tx1">
                    <a:tint val="75000"/>
                  </a:schemeClr>
                </a:solidFill>
              </a:defRPr>
            </a:lvl2pPr>
            <a:lvl3pPr marL="989381" indent="0">
              <a:buNone/>
              <a:defRPr sz="1700">
                <a:solidFill>
                  <a:schemeClr val="tx1">
                    <a:tint val="75000"/>
                  </a:schemeClr>
                </a:solidFill>
              </a:defRPr>
            </a:lvl3pPr>
            <a:lvl4pPr marL="1484056" indent="0">
              <a:buNone/>
              <a:defRPr sz="1500">
                <a:solidFill>
                  <a:schemeClr val="tx1">
                    <a:tint val="75000"/>
                  </a:schemeClr>
                </a:solidFill>
              </a:defRPr>
            </a:lvl4pPr>
            <a:lvl5pPr marL="1978746" indent="0">
              <a:buNone/>
              <a:defRPr sz="1500">
                <a:solidFill>
                  <a:schemeClr val="tx1">
                    <a:tint val="75000"/>
                  </a:schemeClr>
                </a:solidFill>
              </a:defRPr>
            </a:lvl5pPr>
            <a:lvl6pPr marL="2473421" indent="0">
              <a:buNone/>
              <a:defRPr sz="1500">
                <a:solidFill>
                  <a:schemeClr val="tx1">
                    <a:tint val="75000"/>
                  </a:schemeClr>
                </a:solidFill>
              </a:defRPr>
            </a:lvl6pPr>
            <a:lvl7pPr marL="2968112" indent="0">
              <a:buNone/>
              <a:defRPr sz="1500">
                <a:solidFill>
                  <a:schemeClr val="tx1">
                    <a:tint val="75000"/>
                  </a:schemeClr>
                </a:solidFill>
              </a:defRPr>
            </a:lvl7pPr>
            <a:lvl8pPr marL="3462798" indent="0">
              <a:buNone/>
              <a:defRPr sz="1500">
                <a:solidFill>
                  <a:schemeClr val="tx1">
                    <a:tint val="75000"/>
                  </a:schemeClr>
                </a:solidFill>
              </a:defRPr>
            </a:lvl8pPr>
            <a:lvl9pPr marL="3957485" indent="0">
              <a:buNone/>
              <a:defRPr sz="15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C3C6A4A-0247-C042-9A33-D60C669D4667}" type="datetimeFigureOut">
              <a:rPr lang="en-US" smtClean="0">
                <a:solidFill>
                  <a:prstClr val="black">
                    <a:tint val="75000"/>
                  </a:prstClr>
                </a:solidFill>
              </a:rPr>
              <a:pPr/>
              <a:t>12/8/2021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6C2FB2-8702-9840-BCF0-EC60D26DEC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2440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4432" y="1764722"/>
            <a:ext cx="4720815" cy="4991131"/>
          </a:xfrm>
        </p:spPr>
        <p:txBody>
          <a:bodyPr/>
          <a:lstStyle>
            <a:lvl1pPr>
              <a:defRPr sz="3000"/>
            </a:lvl1pPr>
            <a:lvl2pPr>
              <a:defRPr sz="2600"/>
            </a:lvl2pPr>
            <a:lvl3pPr>
              <a:defRPr sz="22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433391" y="1764722"/>
            <a:ext cx="4720815" cy="4991131"/>
          </a:xfrm>
        </p:spPr>
        <p:txBody>
          <a:bodyPr/>
          <a:lstStyle>
            <a:lvl1pPr>
              <a:defRPr sz="3000"/>
            </a:lvl1pPr>
            <a:lvl2pPr>
              <a:defRPr sz="2600"/>
            </a:lvl2pPr>
            <a:lvl3pPr>
              <a:defRPr sz="22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C3C6A4A-0247-C042-9A33-D60C669D4667}" type="datetimeFigureOut">
              <a:rPr lang="en-US" smtClean="0">
                <a:solidFill>
                  <a:prstClr val="black">
                    <a:tint val="75000"/>
                  </a:prstClr>
                </a:solidFill>
              </a:rPr>
              <a:pPr/>
              <a:t>12/8/2021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6C2FB2-8702-9840-BCF0-EC60D26DEC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0199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600" b="1"/>
            </a:lvl1pPr>
            <a:lvl2pPr marL="494687" indent="0">
              <a:buNone/>
              <a:defRPr sz="2200" b="1"/>
            </a:lvl2pPr>
            <a:lvl3pPr marL="989381" indent="0">
              <a:buNone/>
              <a:defRPr sz="2100" b="1"/>
            </a:lvl3pPr>
            <a:lvl4pPr marL="1484056" indent="0">
              <a:buNone/>
              <a:defRPr sz="1700" b="1"/>
            </a:lvl4pPr>
            <a:lvl5pPr marL="1978746" indent="0">
              <a:buNone/>
              <a:defRPr sz="1700" b="1"/>
            </a:lvl5pPr>
            <a:lvl6pPr marL="2473421" indent="0">
              <a:buNone/>
              <a:defRPr sz="1700" b="1"/>
            </a:lvl6pPr>
            <a:lvl7pPr marL="2968112" indent="0">
              <a:buNone/>
              <a:defRPr sz="1700" b="1"/>
            </a:lvl7pPr>
            <a:lvl8pPr marL="3462798" indent="0">
              <a:buNone/>
              <a:defRPr sz="1700" b="1"/>
            </a:lvl8pPr>
            <a:lvl9pPr marL="3957485" indent="0">
              <a:buNone/>
              <a:defRPr sz="1700" b="1"/>
            </a:lvl9pPr>
          </a:lstStyle>
          <a:p>
            <a:pPr lvl="0"/>
            <a:r>
              <a:rPr lang="en-GB"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600"/>
            </a:lvl1pPr>
            <a:lvl2pPr>
              <a:defRPr sz="22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5" y="1692892"/>
            <a:ext cx="4724526" cy="705515"/>
          </a:xfrm>
        </p:spPr>
        <p:txBody>
          <a:bodyPr anchor="b"/>
          <a:lstStyle>
            <a:lvl1pPr marL="0" indent="0">
              <a:buNone/>
              <a:defRPr sz="2600" b="1"/>
            </a:lvl1pPr>
            <a:lvl2pPr marL="494687" indent="0">
              <a:buNone/>
              <a:defRPr sz="2200" b="1"/>
            </a:lvl2pPr>
            <a:lvl3pPr marL="989381" indent="0">
              <a:buNone/>
              <a:defRPr sz="2100" b="1"/>
            </a:lvl3pPr>
            <a:lvl4pPr marL="1484056" indent="0">
              <a:buNone/>
              <a:defRPr sz="1700" b="1"/>
            </a:lvl4pPr>
            <a:lvl5pPr marL="1978746" indent="0">
              <a:buNone/>
              <a:defRPr sz="1700" b="1"/>
            </a:lvl5pPr>
            <a:lvl6pPr marL="2473421" indent="0">
              <a:buNone/>
              <a:defRPr sz="1700" b="1"/>
            </a:lvl6pPr>
            <a:lvl7pPr marL="2968112" indent="0">
              <a:buNone/>
              <a:defRPr sz="1700" b="1"/>
            </a:lvl7pPr>
            <a:lvl8pPr marL="3462798" indent="0">
              <a:buNone/>
              <a:defRPr sz="1700" b="1"/>
            </a:lvl8pPr>
            <a:lvl9pPr marL="3957485" indent="0">
              <a:buNone/>
              <a:defRPr sz="1700" b="1"/>
            </a:lvl9pPr>
          </a:lstStyle>
          <a:p>
            <a:pPr lvl="0"/>
            <a:r>
              <a:rPr lang="en-GB" smtClean="0"/>
              <a:t>Click to edit Master text styles</a:t>
            </a:r>
          </a:p>
        </p:txBody>
      </p:sp>
      <p:sp>
        <p:nvSpPr>
          <p:cNvPr id="6" name="Content Placeholder 5"/>
          <p:cNvSpPr>
            <a:spLocks noGrp="1"/>
          </p:cNvSpPr>
          <p:nvPr>
            <p:ph sz="quarter" idx="4"/>
          </p:nvPr>
        </p:nvSpPr>
        <p:spPr>
          <a:xfrm>
            <a:off x="5429685" y="2398408"/>
            <a:ext cx="4724526" cy="4357393"/>
          </a:xfrm>
        </p:spPr>
        <p:txBody>
          <a:bodyPr/>
          <a:lstStyle>
            <a:lvl1pPr>
              <a:defRPr sz="2600"/>
            </a:lvl1pPr>
            <a:lvl2pPr>
              <a:defRPr sz="22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C3C6A4A-0247-C042-9A33-D60C669D4667}" type="datetimeFigureOut">
              <a:rPr lang="en-US" smtClean="0">
                <a:solidFill>
                  <a:prstClr val="black">
                    <a:tint val="75000"/>
                  </a:prstClr>
                </a:solidFill>
              </a:rPr>
              <a:pPr/>
              <a:t>12/8/2021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6C2FB2-8702-9840-BCF0-EC60D26DEC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96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C3C6A4A-0247-C042-9A33-D60C669D4667}" type="datetimeFigureOut">
              <a:rPr lang="en-US" smtClean="0">
                <a:solidFill>
                  <a:prstClr val="black">
                    <a:tint val="75000"/>
                  </a:prstClr>
                </a:solidFill>
              </a:rPr>
              <a:pPr/>
              <a:t>12/8/2021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6C2FB2-8702-9840-BCF0-EC60D26DEC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415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C6A4A-0247-C042-9A33-D60C669D4667}" type="datetimeFigureOut">
              <a:rPr lang="en-US" smtClean="0">
                <a:solidFill>
                  <a:prstClr val="black">
                    <a:tint val="75000"/>
                  </a:prstClr>
                </a:solidFill>
              </a:rPr>
              <a:pPr/>
              <a:t>12/8/2021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6C2FB2-8702-9840-BCF0-EC60D26DEC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86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489" cy="1281483"/>
          </a:xfrm>
        </p:spPr>
        <p:txBody>
          <a:bodyPr anchor="b"/>
          <a:lstStyle>
            <a:lvl1pPr algn="l">
              <a:defRPr sz="2200" b="1"/>
            </a:lvl1pPr>
          </a:lstStyle>
          <a:p>
            <a:r>
              <a:rPr lang="en-GB" smtClean="0"/>
              <a:t>Click to edit Master title style</a:t>
            </a:r>
            <a:endParaRPr lang="en-US"/>
          </a:p>
        </p:txBody>
      </p:sp>
      <p:sp>
        <p:nvSpPr>
          <p:cNvPr id="3" name="Content Placeholder 2"/>
          <p:cNvSpPr>
            <a:spLocks noGrp="1"/>
          </p:cNvSpPr>
          <p:nvPr>
            <p:ph idx="1"/>
          </p:nvPr>
        </p:nvSpPr>
        <p:spPr>
          <a:xfrm>
            <a:off x="4178961" y="301170"/>
            <a:ext cx="5975246"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2" y="1582598"/>
            <a:ext cx="3516489" cy="5173200"/>
          </a:xfrm>
        </p:spPr>
        <p:txBody>
          <a:bodyPr/>
          <a:lstStyle>
            <a:lvl1pPr marL="0" indent="0">
              <a:buNone/>
              <a:defRPr sz="1500"/>
            </a:lvl1pPr>
            <a:lvl2pPr marL="494687" indent="0">
              <a:buNone/>
              <a:defRPr sz="1300"/>
            </a:lvl2pPr>
            <a:lvl3pPr marL="989381" indent="0">
              <a:buNone/>
              <a:defRPr sz="1100"/>
            </a:lvl3pPr>
            <a:lvl4pPr marL="1484056" indent="0">
              <a:buNone/>
              <a:defRPr sz="1000"/>
            </a:lvl4pPr>
            <a:lvl5pPr marL="1978746" indent="0">
              <a:buNone/>
              <a:defRPr sz="1000"/>
            </a:lvl5pPr>
            <a:lvl6pPr marL="2473421" indent="0">
              <a:buNone/>
              <a:defRPr sz="1000"/>
            </a:lvl6pPr>
            <a:lvl7pPr marL="2968112" indent="0">
              <a:buNone/>
              <a:defRPr sz="1000"/>
            </a:lvl7pPr>
            <a:lvl8pPr marL="3462798" indent="0">
              <a:buNone/>
              <a:defRPr sz="1000"/>
            </a:lvl8pPr>
            <a:lvl9pPr marL="3957485"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C3C6A4A-0247-C042-9A33-D60C669D4667}" type="datetimeFigureOut">
              <a:rPr lang="en-US" smtClean="0">
                <a:solidFill>
                  <a:prstClr val="black">
                    <a:tint val="75000"/>
                  </a:prstClr>
                </a:solidFill>
              </a:rPr>
              <a:pPr/>
              <a:t>12/8/2021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6C2FB2-8702-9840-BCF0-EC60D26DEC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49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3C6A4A-0247-C042-9A33-D60C669D4667}"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6C2FB2-8702-9840-BCF0-EC60D26DEC30}" type="slidenum">
              <a:rPr lang="en-US" smtClean="0"/>
              <a:t>‹#›</a:t>
            </a:fld>
            <a:endParaRPr lang="en-US" dirty="0"/>
          </a:p>
        </p:txBody>
      </p:sp>
    </p:spTree>
    <p:extLst>
      <p:ext uri="{BB962C8B-B14F-4D97-AF65-F5344CB8AC3E}">
        <p14:creationId xmlns:p14="http://schemas.microsoft.com/office/powerpoint/2010/main" val="1151428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200" b="1"/>
            </a:lvl1pPr>
          </a:lstStyle>
          <a:p>
            <a:r>
              <a:rPr lang="en-GB"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a:lstStyle>
            <a:lvl1pPr marL="0" indent="0">
              <a:buNone/>
              <a:defRPr sz="3500"/>
            </a:lvl1pPr>
            <a:lvl2pPr marL="494687" indent="0">
              <a:buNone/>
              <a:defRPr sz="3000"/>
            </a:lvl2pPr>
            <a:lvl3pPr marL="989381" indent="0">
              <a:buNone/>
              <a:defRPr sz="2600"/>
            </a:lvl3pPr>
            <a:lvl4pPr marL="1484056" indent="0">
              <a:buNone/>
              <a:defRPr sz="2200"/>
            </a:lvl4pPr>
            <a:lvl5pPr marL="1978746" indent="0">
              <a:buNone/>
              <a:defRPr sz="2200"/>
            </a:lvl5pPr>
            <a:lvl6pPr marL="2473421" indent="0">
              <a:buNone/>
              <a:defRPr sz="2200"/>
            </a:lvl6pPr>
            <a:lvl7pPr marL="2968112" indent="0">
              <a:buNone/>
              <a:defRPr sz="2200"/>
            </a:lvl7pPr>
            <a:lvl8pPr marL="3462798" indent="0">
              <a:buNone/>
              <a:defRPr sz="2200"/>
            </a:lvl8pPr>
            <a:lvl9pPr marL="3957485" indent="0">
              <a:buNone/>
              <a:defRPr sz="2200"/>
            </a:lvl9pPr>
          </a:lstStyle>
          <a:p>
            <a:endParaRPr lang="en-US" dirty="0"/>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500"/>
            </a:lvl1pPr>
            <a:lvl2pPr marL="494687" indent="0">
              <a:buNone/>
              <a:defRPr sz="1300"/>
            </a:lvl2pPr>
            <a:lvl3pPr marL="989381" indent="0">
              <a:buNone/>
              <a:defRPr sz="1100"/>
            </a:lvl3pPr>
            <a:lvl4pPr marL="1484056" indent="0">
              <a:buNone/>
              <a:defRPr sz="1000"/>
            </a:lvl4pPr>
            <a:lvl5pPr marL="1978746" indent="0">
              <a:buNone/>
              <a:defRPr sz="1000"/>
            </a:lvl5pPr>
            <a:lvl6pPr marL="2473421" indent="0">
              <a:buNone/>
              <a:defRPr sz="1000"/>
            </a:lvl6pPr>
            <a:lvl7pPr marL="2968112" indent="0">
              <a:buNone/>
              <a:defRPr sz="1000"/>
            </a:lvl7pPr>
            <a:lvl8pPr marL="3462798" indent="0">
              <a:buNone/>
              <a:defRPr sz="1000"/>
            </a:lvl8pPr>
            <a:lvl9pPr marL="3957485"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C3C6A4A-0247-C042-9A33-D60C669D4667}" type="datetimeFigureOut">
              <a:rPr lang="en-US" smtClean="0">
                <a:solidFill>
                  <a:prstClr val="black">
                    <a:tint val="75000"/>
                  </a:prstClr>
                </a:solidFill>
              </a:rPr>
              <a:pPr/>
              <a:t>12/8/2021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6C2FB2-8702-9840-BCF0-EC60D26DEC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3340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3C6A4A-0247-C042-9A33-D60C669D4667}" type="datetimeFigureOut">
              <a:rPr lang="en-US" smtClean="0">
                <a:solidFill>
                  <a:prstClr val="black">
                    <a:tint val="75000"/>
                  </a:prstClr>
                </a:solidFill>
              </a:rPr>
              <a:pPr/>
              <a:t>12/8/2021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6C2FB2-8702-9840-BCF0-EC60D26DEC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1637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6"/>
            <a:ext cx="2404944" cy="645293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4434" y="302866"/>
            <a:ext cx="7036687" cy="645293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3C6A4A-0247-C042-9A33-D60C669D4667}" type="datetimeFigureOut">
              <a:rPr lang="en-US" smtClean="0">
                <a:solidFill>
                  <a:prstClr val="black">
                    <a:tint val="75000"/>
                  </a:prstClr>
                </a:solidFill>
              </a:rPr>
              <a:pPr/>
              <a:t>12/8/2021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6C2FB2-8702-9840-BCF0-EC60D26DEC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0636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083" y="1237717"/>
            <a:ext cx="8016479" cy="2632992"/>
          </a:xfrm>
        </p:spPr>
        <p:txBody>
          <a:bodyPr anchor="b"/>
          <a:lstStyle>
            <a:lvl1pPr algn="ctr">
              <a:defRPr sz="5100"/>
            </a:lvl1pPr>
          </a:lstStyle>
          <a:p>
            <a:r>
              <a:rPr lang="en-US" smtClean="0"/>
              <a:t>Click to edit Master title style</a:t>
            </a:r>
            <a:endParaRPr lang="en-US"/>
          </a:p>
        </p:txBody>
      </p:sp>
      <p:sp>
        <p:nvSpPr>
          <p:cNvPr id="3" name="Subtitle 2"/>
          <p:cNvSpPr>
            <a:spLocks noGrp="1"/>
          </p:cNvSpPr>
          <p:nvPr>
            <p:ph type="subTitle" idx="1"/>
          </p:nvPr>
        </p:nvSpPr>
        <p:spPr>
          <a:xfrm>
            <a:off x="1336083" y="3972247"/>
            <a:ext cx="8016479" cy="1825938"/>
          </a:xfrm>
        </p:spPr>
        <p:txBody>
          <a:bodyPr/>
          <a:lstStyle>
            <a:lvl1pPr marL="0" indent="0" algn="ctr">
              <a:buNone/>
              <a:defRPr sz="2100"/>
            </a:lvl1pPr>
            <a:lvl2pPr marL="388788" indent="0" algn="ctr">
              <a:buNone/>
              <a:defRPr sz="1700"/>
            </a:lvl2pPr>
            <a:lvl3pPr marL="777611" indent="0" algn="ctr">
              <a:buNone/>
              <a:defRPr sz="1500"/>
            </a:lvl3pPr>
            <a:lvl4pPr marL="1166429" indent="0" algn="ctr">
              <a:buNone/>
              <a:defRPr sz="1400"/>
            </a:lvl4pPr>
            <a:lvl5pPr marL="1555245" indent="0" algn="ctr">
              <a:buNone/>
              <a:defRPr sz="1400"/>
            </a:lvl5pPr>
            <a:lvl6pPr marL="1944056" indent="0" algn="ctr">
              <a:buNone/>
              <a:defRPr sz="1400"/>
            </a:lvl6pPr>
            <a:lvl7pPr marL="2332867" indent="0" algn="ctr">
              <a:buNone/>
              <a:defRPr sz="1400"/>
            </a:lvl7pPr>
            <a:lvl8pPr marL="2721679" indent="0" algn="ctr">
              <a:buNone/>
              <a:defRPr sz="1400"/>
            </a:lvl8pPr>
            <a:lvl9pPr marL="3110490" indent="0" algn="ctr">
              <a:buNone/>
              <a:defRPr sz="14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777611"/>
            <a:fld id="{2A3D32AF-BE89-4A7D-B254-F68000F5273B}" type="datetimeFigureOut">
              <a:rPr lang="en-US" smtClean="0">
                <a:solidFill>
                  <a:prstClr val="black">
                    <a:tint val="75000"/>
                  </a:prstClr>
                </a:solidFill>
              </a:rPr>
              <a:pPr defTabSz="777611"/>
              <a:t>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777611"/>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77611"/>
            <a:fld id="{0C845498-5CC5-4C63-B57B-A27E2099B551}" type="slidenum">
              <a:rPr lang="en-US" smtClean="0">
                <a:solidFill>
                  <a:prstClr val="black">
                    <a:tint val="75000"/>
                  </a:prstClr>
                </a:solidFill>
              </a:rPr>
              <a:pPr defTabSz="777611"/>
              <a:t>‹#›</a:t>
            </a:fld>
            <a:endParaRPr lang="en-US">
              <a:solidFill>
                <a:prstClr val="black">
                  <a:tint val="75000"/>
                </a:prstClr>
              </a:solidFill>
            </a:endParaRPr>
          </a:p>
        </p:txBody>
      </p:sp>
    </p:spTree>
    <p:extLst>
      <p:ext uri="{BB962C8B-B14F-4D97-AF65-F5344CB8AC3E}">
        <p14:creationId xmlns:p14="http://schemas.microsoft.com/office/powerpoint/2010/main" val="3651887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777611"/>
            <a:fld id="{2A3D32AF-BE89-4A7D-B254-F68000F5273B}" type="datetimeFigureOut">
              <a:rPr lang="en-US" smtClean="0">
                <a:solidFill>
                  <a:prstClr val="black">
                    <a:tint val="75000"/>
                  </a:prstClr>
                </a:solidFill>
              </a:rPr>
              <a:pPr defTabSz="777611"/>
              <a:t>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777611"/>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77611"/>
            <a:fld id="{0C845498-5CC5-4C63-B57B-A27E2099B551}" type="slidenum">
              <a:rPr lang="en-US" smtClean="0">
                <a:solidFill>
                  <a:prstClr val="black">
                    <a:tint val="75000"/>
                  </a:prstClr>
                </a:solidFill>
              </a:rPr>
              <a:pPr defTabSz="777611"/>
              <a:t>‹#›</a:t>
            </a:fld>
            <a:endParaRPr lang="en-US">
              <a:solidFill>
                <a:prstClr val="black">
                  <a:tint val="75000"/>
                </a:prstClr>
              </a:solidFill>
            </a:endParaRPr>
          </a:p>
        </p:txBody>
      </p:sp>
    </p:spTree>
    <p:extLst>
      <p:ext uri="{BB962C8B-B14F-4D97-AF65-F5344CB8AC3E}">
        <p14:creationId xmlns:p14="http://schemas.microsoft.com/office/powerpoint/2010/main" val="1899191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278" y="1885515"/>
            <a:ext cx="9218950" cy="3145935"/>
          </a:xfrm>
        </p:spPr>
        <p:txBody>
          <a:bodyPr anchor="b"/>
          <a:lstStyle>
            <a:lvl1pPr>
              <a:defRPr sz="5100"/>
            </a:lvl1pPr>
          </a:lstStyle>
          <a:p>
            <a:r>
              <a:rPr lang="en-US" smtClean="0"/>
              <a:t>Click to edit Master title style</a:t>
            </a:r>
            <a:endParaRPr lang="en-US"/>
          </a:p>
        </p:txBody>
      </p:sp>
      <p:sp>
        <p:nvSpPr>
          <p:cNvPr id="3" name="Text Placeholder 2"/>
          <p:cNvSpPr>
            <a:spLocks noGrp="1"/>
          </p:cNvSpPr>
          <p:nvPr>
            <p:ph type="body" idx="1"/>
          </p:nvPr>
        </p:nvSpPr>
        <p:spPr>
          <a:xfrm>
            <a:off x="729278" y="5061211"/>
            <a:ext cx="9218950" cy="1654373"/>
          </a:xfrm>
        </p:spPr>
        <p:txBody>
          <a:bodyPr/>
          <a:lstStyle>
            <a:lvl1pPr marL="0" indent="0">
              <a:buNone/>
              <a:defRPr sz="2100">
                <a:solidFill>
                  <a:schemeClr val="tx1">
                    <a:tint val="75000"/>
                  </a:schemeClr>
                </a:solidFill>
              </a:defRPr>
            </a:lvl1pPr>
            <a:lvl2pPr marL="388788" indent="0">
              <a:buNone/>
              <a:defRPr sz="1700">
                <a:solidFill>
                  <a:schemeClr val="tx1">
                    <a:tint val="75000"/>
                  </a:schemeClr>
                </a:solidFill>
              </a:defRPr>
            </a:lvl2pPr>
            <a:lvl3pPr marL="777611" indent="0">
              <a:buNone/>
              <a:defRPr sz="1500">
                <a:solidFill>
                  <a:schemeClr val="tx1">
                    <a:tint val="75000"/>
                  </a:schemeClr>
                </a:solidFill>
              </a:defRPr>
            </a:lvl3pPr>
            <a:lvl4pPr marL="1166429" indent="0">
              <a:buNone/>
              <a:defRPr sz="1400">
                <a:solidFill>
                  <a:schemeClr val="tx1">
                    <a:tint val="75000"/>
                  </a:schemeClr>
                </a:solidFill>
              </a:defRPr>
            </a:lvl4pPr>
            <a:lvl5pPr marL="1555245" indent="0">
              <a:buNone/>
              <a:defRPr sz="1400">
                <a:solidFill>
                  <a:schemeClr val="tx1">
                    <a:tint val="75000"/>
                  </a:schemeClr>
                </a:solidFill>
              </a:defRPr>
            </a:lvl5pPr>
            <a:lvl6pPr marL="1944056" indent="0">
              <a:buNone/>
              <a:defRPr sz="1400">
                <a:solidFill>
                  <a:schemeClr val="tx1">
                    <a:tint val="75000"/>
                  </a:schemeClr>
                </a:solidFill>
              </a:defRPr>
            </a:lvl6pPr>
            <a:lvl7pPr marL="2332867" indent="0">
              <a:buNone/>
              <a:defRPr sz="1400">
                <a:solidFill>
                  <a:schemeClr val="tx1">
                    <a:tint val="75000"/>
                  </a:schemeClr>
                </a:solidFill>
              </a:defRPr>
            </a:lvl7pPr>
            <a:lvl8pPr marL="2721679" indent="0">
              <a:buNone/>
              <a:defRPr sz="1400">
                <a:solidFill>
                  <a:schemeClr val="tx1">
                    <a:tint val="75000"/>
                  </a:schemeClr>
                </a:solidFill>
              </a:defRPr>
            </a:lvl8pPr>
            <a:lvl9pPr marL="311049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777611"/>
            <a:fld id="{2A3D32AF-BE89-4A7D-B254-F68000F5273B}" type="datetimeFigureOut">
              <a:rPr lang="en-US" smtClean="0">
                <a:solidFill>
                  <a:prstClr val="black">
                    <a:tint val="75000"/>
                  </a:prstClr>
                </a:solidFill>
              </a:rPr>
              <a:pPr defTabSz="777611"/>
              <a:t>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777611"/>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77611"/>
            <a:fld id="{0C845498-5CC5-4C63-B57B-A27E2099B551}" type="slidenum">
              <a:rPr lang="en-US" smtClean="0">
                <a:solidFill>
                  <a:prstClr val="black">
                    <a:tint val="75000"/>
                  </a:prstClr>
                </a:solidFill>
              </a:rPr>
              <a:pPr defTabSz="777611"/>
              <a:t>‹#›</a:t>
            </a:fld>
            <a:endParaRPr lang="en-US">
              <a:solidFill>
                <a:prstClr val="black">
                  <a:tint val="75000"/>
                </a:prstClr>
              </a:solidFill>
            </a:endParaRPr>
          </a:p>
        </p:txBody>
      </p:sp>
    </p:spTree>
    <p:extLst>
      <p:ext uri="{BB962C8B-B14F-4D97-AF65-F5344CB8AC3E}">
        <p14:creationId xmlns:p14="http://schemas.microsoft.com/office/powerpoint/2010/main" val="2515316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4844" y="2013263"/>
            <a:ext cx="4542671" cy="47985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1123" y="2013263"/>
            <a:ext cx="4542671" cy="47985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777611"/>
            <a:fld id="{2A3D32AF-BE89-4A7D-B254-F68000F5273B}" type="datetimeFigureOut">
              <a:rPr lang="en-US" smtClean="0">
                <a:solidFill>
                  <a:prstClr val="black">
                    <a:tint val="75000"/>
                  </a:prstClr>
                </a:solidFill>
              </a:rPr>
              <a:pPr defTabSz="777611"/>
              <a:t>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777611"/>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777611"/>
            <a:fld id="{0C845498-5CC5-4C63-B57B-A27E2099B551}" type="slidenum">
              <a:rPr lang="en-US" smtClean="0">
                <a:solidFill>
                  <a:prstClr val="black">
                    <a:tint val="75000"/>
                  </a:prstClr>
                </a:solidFill>
              </a:rPr>
              <a:pPr defTabSz="777611"/>
              <a:t>‹#›</a:t>
            </a:fld>
            <a:endParaRPr lang="en-US">
              <a:solidFill>
                <a:prstClr val="black">
                  <a:tint val="75000"/>
                </a:prstClr>
              </a:solidFill>
            </a:endParaRPr>
          </a:p>
        </p:txBody>
      </p:sp>
    </p:spTree>
    <p:extLst>
      <p:ext uri="{BB962C8B-B14F-4D97-AF65-F5344CB8AC3E}">
        <p14:creationId xmlns:p14="http://schemas.microsoft.com/office/powerpoint/2010/main" val="3299443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236" y="402705"/>
            <a:ext cx="9218950" cy="1461801"/>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36237" y="1853949"/>
            <a:ext cx="4521794" cy="908592"/>
          </a:xfrm>
        </p:spPr>
        <p:txBody>
          <a:bodyPr anchor="b"/>
          <a:lstStyle>
            <a:lvl1pPr marL="0" indent="0">
              <a:buNone/>
              <a:defRPr sz="2100" b="1"/>
            </a:lvl1pPr>
            <a:lvl2pPr marL="388788" indent="0">
              <a:buNone/>
              <a:defRPr sz="1700" b="1"/>
            </a:lvl2pPr>
            <a:lvl3pPr marL="777611" indent="0">
              <a:buNone/>
              <a:defRPr sz="1500" b="1"/>
            </a:lvl3pPr>
            <a:lvl4pPr marL="1166429" indent="0">
              <a:buNone/>
              <a:defRPr sz="1400" b="1"/>
            </a:lvl4pPr>
            <a:lvl5pPr marL="1555245" indent="0">
              <a:buNone/>
              <a:defRPr sz="1400" b="1"/>
            </a:lvl5pPr>
            <a:lvl6pPr marL="1944056" indent="0">
              <a:buNone/>
              <a:defRPr sz="1400" b="1"/>
            </a:lvl6pPr>
            <a:lvl7pPr marL="2332867" indent="0">
              <a:buNone/>
              <a:defRPr sz="1400" b="1"/>
            </a:lvl7pPr>
            <a:lvl8pPr marL="2721679" indent="0">
              <a:buNone/>
              <a:defRPr sz="1400" b="1"/>
            </a:lvl8pPr>
            <a:lvl9pPr marL="3110490" indent="0">
              <a:buNone/>
              <a:defRPr sz="1400" b="1"/>
            </a:lvl9pPr>
          </a:lstStyle>
          <a:p>
            <a:pPr lvl="0"/>
            <a:r>
              <a:rPr lang="en-US" smtClean="0"/>
              <a:t>Edit Master text styles</a:t>
            </a:r>
          </a:p>
        </p:txBody>
      </p:sp>
      <p:sp>
        <p:nvSpPr>
          <p:cNvPr id="4" name="Content Placeholder 3"/>
          <p:cNvSpPr>
            <a:spLocks noGrp="1"/>
          </p:cNvSpPr>
          <p:nvPr>
            <p:ph sz="half" idx="2"/>
          </p:nvPr>
        </p:nvSpPr>
        <p:spPr>
          <a:xfrm>
            <a:off x="736237" y="2762541"/>
            <a:ext cx="4521794" cy="40632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11179" y="1853949"/>
            <a:ext cx="4544063" cy="908592"/>
          </a:xfrm>
        </p:spPr>
        <p:txBody>
          <a:bodyPr anchor="b"/>
          <a:lstStyle>
            <a:lvl1pPr marL="0" indent="0">
              <a:buNone/>
              <a:defRPr sz="2100" b="1"/>
            </a:lvl1pPr>
            <a:lvl2pPr marL="388788" indent="0">
              <a:buNone/>
              <a:defRPr sz="1700" b="1"/>
            </a:lvl2pPr>
            <a:lvl3pPr marL="777611" indent="0">
              <a:buNone/>
              <a:defRPr sz="1500" b="1"/>
            </a:lvl3pPr>
            <a:lvl4pPr marL="1166429" indent="0">
              <a:buNone/>
              <a:defRPr sz="1400" b="1"/>
            </a:lvl4pPr>
            <a:lvl5pPr marL="1555245" indent="0">
              <a:buNone/>
              <a:defRPr sz="1400" b="1"/>
            </a:lvl5pPr>
            <a:lvl6pPr marL="1944056" indent="0">
              <a:buNone/>
              <a:defRPr sz="1400" b="1"/>
            </a:lvl6pPr>
            <a:lvl7pPr marL="2332867" indent="0">
              <a:buNone/>
              <a:defRPr sz="1400" b="1"/>
            </a:lvl7pPr>
            <a:lvl8pPr marL="2721679" indent="0">
              <a:buNone/>
              <a:defRPr sz="1400" b="1"/>
            </a:lvl8pPr>
            <a:lvl9pPr marL="3110490" indent="0">
              <a:buNone/>
              <a:defRPr sz="1400" b="1"/>
            </a:lvl9pPr>
          </a:lstStyle>
          <a:p>
            <a:pPr lvl="0"/>
            <a:r>
              <a:rPr lang="en-US" smtClean="0"/>
              <a:t>Edit Master text styles</a:t>
            </a:r>
          </a:p>
        </p:txBody>
      </p:sp>
      <p:sp>
        <p:nvSpPr>
          <p:cNvPr id="6" name="Content Placeholder 5"/>
          <p:cNvSpPr>
            <a:spLocks noGrp="1"/>
          </p:cNvSpPr>
          <p:nvPr>
            <p:ph sz="quarter" idx="4"/>
          </p:nvPr>
        </p:nvSpPr>
        <p:spPr>
          <a:xfrm>
            <a:off x="5411179" y="2762541"/>
            <a:ext cx="4544063" cy="40632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777611"/>
            <a:fld id="{2A3D32AF-BE89-4A7D-B254-F68000F5273B}" type="datetimeFigureOut">
              <a:rPr lang="en-US" smtClean="0">
                <a:solidFill>
                  <a:prstClr val="black">
                    <a:tint val="75000"/>
                  </a:prstClr>
                </a:solidFill>
              </a:rPr>
              <a:pPr defTabSz="777611"/>
              <a:t>12/8/2021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777611"/>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777611"/>
            <a:fld id="{0C845498-5CC5-4C63-B57B-A27E2099B551}" type="slidenum">
              <a:rPr lang="en-US" smtClean="0">
                <a:solidFill>
                  <a:prstClr val="black">
                    <a:tint val="75000"/>
                  </a:prstClr>
                </a:solidFill>
              </a:rPr>
              <a:pPr defTabSz="777611"/>
              <a:t>‹#›</a:t>
            </a:fld>
            <a:endParaRPr lang="en-US">
              <a:solidFill>
                <a:prstClr val="black">
                  <a:tint val="75000"/>
                </a:prstClr>
              </a:solidFill>
            </a:endParaRPr>
          </a:p>
        </p:txBody>
      </p:sp>
    </p:spTree>
    <p:extLst>
      <p:ext uri="{BB962C8B-B14F-4D97-AF65-F5344CB8AC3E}">
        <p14:creationId xmlns:p14="http://schemas.microsoft.com/office/powerpoint/2010/main" val="2907645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777611"/>
            <a:fld id="{2A3D32AF-BE89-4A7D-B254-F68000F5273B}" type="datetimeFigureOut">
              <a:rPr lang="en-US" smtClean="0">
                <a:solidFill>
                  <a:prstClr val="black">
                    <a:tint val="75000"/>
                  </a:prstClr>
                </a:solidFill>
              </a:rPr>
              <a:pPr defTabSz="777611"/>
              <a:t>12/8/2021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777611"/>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777611"/>
            <a:fld id="{0C845498-5CC5-4C63-B57B-A27E2099B551}" type="slidenum">
              <a:rPr lang="en-US" smtClean="0">
                <a:solidFill>
                  <a:prstClr val="black">
                    <a:tint val="75000"/>
                  </a:prstClr>
                </a:solidFill>
              </a:rPr>
              <a:pPr defTabSz="777611"/>
              <a:t>‹#›</a:t>
            </a:fld>
            <a:endParaRPr lang="en-US">
              <a:solidFill>
                <a:prstClr val="black">
                  <a:tint val="75000"/>
                </a:prstClr>
              </a:solidFill>
            </a:endParaRPr>
          </a:p>
        </p:txBody>
      </p:sp>
    </p:spTree>
    <p:extLst>
      <p:ext uri="{BB962C8B-B14F-4D97-AF65-F5344CB8AC3E}">
        <p14:creationId xmlns:p14="http://schemas.microsoft.com/office/powerpoint/2010/main" val="2200926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777611"/>
            <a:fld id="{2A3D32AF-BE89-4A7D-B254-F68000F5273B}" type="datetimeFigureOut">
              <a:rPr lang="en-US" smtClean="0">
                <a:solidFill>
                  <a:prstClr val="black">
                    <a:tint val="75000"/>
                  </a:prstClr>
                </a:solidFill>
              </a:rPr>
              <a:pPr defTabSz="777611"/>
              <a:t>12/8/2021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777611"/>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777611"/>
            <a:fld id="{0C845498-5CC5-4C63-B57B-A27E2099B551}" type="slidenum">
              <a:rPr lang="en-US" smtClean="0">
                <a:solidFill>
                  <a:prstClr val="black">
                    <a:tint val="75000"/>
                  </a:prstClr>
                </a:solidFill>
              </a:rPr>
              <a:pPr defTabSz="777611"/>
              <a:t>‹#›</a:t>
            </a:fld>
            <a:endParaRPr lang="en-US">
              <a:solidFill>
                <a:prstClr val="black">
                  <a:tint val="75000"/>
                </a:prstClr>
              </a:solidFill>
            </a:endParaRPr>
          </a:p>
        </p:txBody>
      </p:sp>
    </p:spTree>
    <p:extLst>
      <p:ext uri="{BB962C8B-B14F-4D97-AF65-F5344CB8AC3E}">
        <p14:creationId xmlns:p14="http://schemas.microsoft.com/office/powerpoint/2010/main" val="359769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4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514"/>
            <a:ext cx="9085342" cy="1654373"/>
          </a:xfrm>
        </p:spPr>
        <p:txBody>
          <a:bodyPr anchor="b"/>
          <a:lstStyle>
            <a:lvl1pPr marL="0" indent="0">
              <a:buNone/>
              <a:defRPr sz="2200">
                <a:solidFill>
                  <a:schemeClr val="tx1">
                    <a:tint val="75000"/>
                  </a:schemeClr>
                </a:solidFill>
              </a:defRPr>
            </a:lvl1pPr>
            <a:lvl2pPr marL="494687" indent="0">
              <a:buNone/>
              <a:defRPr sz="2100">
                <a:solidFill>
                  <a:schemeClr val="tx1">
                    <a:tint val="75000"/>
                  </a:schemeClr>
                </a:solidFill>
              </a:defRPr>
            </a:lvl2pPr>
            <a:lvl3pPr marL="989381" indent="0">
              <a:buNone/>
              <a:defRPr sz="1700">
                <a:solidFill>
                  <a:schemeClr val="tx1">
                    <a:tint val="75000"/>
                  </a:schemeClr>
                </a:solidFill>
              </a:defRPr>
            </a:lvl3pPr>
            <a:lvl4pPr marL="1484056" indent="0">
              <a:buNone/>
              <a:defRPr sz="1500">
                <a:solidFill>
                  <a:schemeClr val="tx1">
                    <a:tint val="75000"/>
                  </a:schemeClr>
                </a:solidFill>
              </a:defRPr>
            </a:lvl4pPr>
            <a:lvl5pPr marL="1978746" indent="0">
              <a:buNone/>
              <a:defRPr sz="1500">
                <a:solidFill>
                  <a:schemeClr val="tx1">
                    <a:tint val="75000"/>
                  </a:schemeClr>
                </a:solidFill>
              </a:defRPr>
            </a:lvl5pPr>
            <a:lvl6pPr marL="2473421" indent="0">
              <a:buNone/>
              <a:defRPr sz="1500">
                <a:solidFill>
                  <a:schemeClr val="tx1">
                    <a:tint val="75000"/>
                  </a:schemeClr>
                </a:solidFill>
              </a:defRPr>
            </a:lvl6pPr>
            <a:lvl7pPr marL="2968112" indent="0">
              <a:buNone/>
              <a:defRPr sz="1500">
                <a:solidFill>
                  <a:schemeClr val="tx1">
                    <a:tint val="75000"/>
                  </a:schemeClr>
                </a:solidFill>
              </a:defRPr>
            </a:lvl7pPr>
            <a:lvl8pPr marL="3462798" indent="0">
              <a:buNone/>
              <a:defRPr sz="1500">
                <a:solidFill>
                  <a:schemeClr val="tx1">
                    <a:tint val="75000"/>
                  </a:schemeClr>
                </a:solidFill>
              </a:defRPr>
            </a:lvl8pPr>
            <a:lvl9pPr marL="3957485" indent="0">
              <a:buNone/>
              <a:defRPr sz="15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C3C6A4A-0247-C042-9A33-D60C669D4667}"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6C2FB2-8702-9840-BCF0-EC60D26DEC30}" type="slidenum">
              <a:rPr lang="en-US" smtClean="0"/>
              <a:t>‹#›</a:t>
            </a:fld>
            <a:endParaRPr lang="en-US" dirty="0"/>
          </a:p>
        </p:txBody>
      </p:sp>
    </p:spTree>
    <p:extLst>
      <p:ext uri="{BB962C8B-B14F-4D97-AF65-F5344CB8AC3E}">
        <p14:creationId xmlns:p14="http://schemas.microsoft.com/office/powerpoint/2010/main" val="3222445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236" y="504190"/>
            <a:ext cx="3447364" cy="1764665"/>
          </a:xfrm>
        </p:spPr>
        <p:txBody>
          <a:bodyPr anchor="b"/>
          <a:lstStyle>
            <a:lvl1pPr>
              <a:defRPr sz="2700"/>
            </a:lvl1pPr>
          </a:lstStyle>
          <a:p>
            <a:r>
              <a:rPr lang="en-US" smtClean="0"/>
              <a:t>Click to edit Master title style</a:t>
            </a:r>
            <a:endParaRPr lang="en-US"/>
          </a:p>
        </p:txBody>
      </p:sp>
      <p:sp>
        <p:nvSpPr>
          <p:cNvPr id="3" name="Content Placeholder 2"/>
          <p:cNvSpPr>
            <a:spLocks noGrp="1"/>
          </p:cNvSpPr>
          <p:nvPr>
            <p:ph idx="1"/>
          </p:nvPr>
        </p:nvSpPr>
        <p:spPr>
          <a:xfrm>
            <a:off x="4544063" y="1088964"/>
            <a:ext cx="5411123" cy="5374525"/>
          </a:xfrm>
        </p:spPr>
        <p:txBody>
          <a:bodyPr/>
          <a:lstStyle>
            <a:lvl1pPr>
              <a:defRPr sz="27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6236" y="2268857"/>
            <a:ext cx="3447364" cy="4203335"/>
          </a:xfrm>
        </p:spPr>
        <p:txBody>
          <a:bodyPr/>
          <a:lstStyle>
            <a:lvl1pPr marL="0" indent="0">
              <a:buNone/>
              <a:defRPr sz="1400"/>
            </a:lvl1pPr>
            <a:lvl2pPr marL="388788" indent="0">
              <a:buNone/>
              <a:defRPr sz="1300"/>
            </a:lvl2pPr>
            <a:lvl3pPr marL="777611" indent="0">
              <a:buNone/>
              <a:defRPr sz="1000"/>
            </a:lvl3pPr>
            <a:lvl4pPr marL="1166429" indent="0">
              <a:buNone/>
              <a:defRPr sz="900"/>
            </a:lvl4pPr>
            <a:lvl5pPr marL="1555245" indent="0">
              <a:buNone/>
              <a:defRPr sz="900"/>
            </a:lvl5pPr>
            <a:lvl6pPr marL="1944056" indent="0">
              <a:buNone/>
              <a:defRPr sz="900"/>
            </a:lvl6pPr>
            <a:lvl7pPr marL="2332867" indent="0">
              <a:buNone/>
              <a:defRPr sz="900"/>
            </a:lvl7pPr>
            <a:lvl8pPr marL="2721679" indent="0">
              <a:buNone/>
              <a:defRPr sz="900"/>
            </a:lvl8pPr>
            <a:lvl9pPr marL="311049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777611"/>
            <a:fld id="{2A3D32AF-BE89-4A7D-B254-F68000F5273B}" type="datetimeFigureOut">
              <a:rPr lang="en-US" smtClean="0">
                <a:solidFill>
                  <a:prstClr val="black">
                    <a:tint val="75000"/>
                  </a:prstClr>
                </a:solidFill>
              </a:rPr>
              <a:pPr defTabSz="777611"/>
              <a:t>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777611"/>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777611"/>
            <a:fld id="{0C845498-5CC5-4C63-B57B-A27E2099B551}" type="slidenum">
              <a:rPr lang="en-US" smtClean="0">
                <a:solidFill>
                  <a:prstClr val="black">
                    <a:tint val="75000"/>
                  </a:prstClr>
                </a:solidFill>
              </a:rPr>
              <a:pPr defTabSz="777611"/>
              <a:t>‹#›</a:t>
            </a:fld>
            <a:endParaRPr lang="en-US">
              <a:solidFill>
                <a:prstClr val="black">
                  <a:tint val="75000"/>
                </a:prstClr>
              </a:solidFill>
            </a:endParaRPr>
          </a:p>
        </p:txBody>
      </p:sp>
    </p:spTree>
    <p:extLst>
      <p:ext uri="{BB962C8B-B14F-4D97-AF65-F5344CB8AC3E}">
        <p14:creationId xmlns:p14="http://schemas.microsoft.com/office/powerpoint/2010/main" val="536775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236" y="504190"/>
            <a:ext cx="3447364" cy="1764665"/>
          </a:xfrm>
        </p:spPr>
        <p:txBody>
          <a:bodyPr anchor="b"/>
          <a:lstStyle>
            <a:lvl1pPr>
              <a:defRPr sz="2700"/>
            </a:lvl1pPr>
          </a:lstStyle>
          <a:p>
            <a:r>
              <a:rPr lang="en-US" smtClean="0"/>
              <a:t>Click to edit Master title style</a:t>
            </a:r>
            <a:endParaRPr lang="en-US"/>
          </a:p>
        </p:txBody>
      </p:sp>
      <p:sp>
        <p:nvSpPr>
          <p:cNvPr id="3" name="Picture Placeholder 2"/>
          <p:cNvSpPr>
            <a:spLocks noGrp="1"/>
          </p:cNvSpPr>
          <p:nvPr>
            <p:ph type="pic" idx="1"/>
          </p:nvPr>
        </p:nvSpPr>
        <p:spPr>
          <a:xfrm>
            <a:off x="4544063" y="1088964"/>
            <a:ext cx="5411123" cy="5374525"/>
          </a:xfrm>
        </p:spPr>
        <p:txBody>
          <a:bodyPr/>
          <a:lstStyle>
            <a:lvl1pPr marL="0" indent="0">
              <a:buNone/>
              <a:defRPr sz="2700"/>
            </a:lvl1pPr>
            <a:lvl2pPr marL="388788" indent="0">
              <a:buNone/>
              <a:defRPr sz="2400"/>
            </a:lvl2pPr>
            <a:lvl3pPr marL="777611" indent="0">
              <a:buNone/>
              <a:defRPr sz="2100"/>
            </a:lvl3pPr>
            <a:lvl4pPr marL="1166429" indent="0">
              <a:buNone/>
              <a:defRPr sz="1700"/>
            </a:lvl4pPr>
            <a:lvl5pPr marL="1555245" indent="0">
              <a:buNone/>
              <a:defRPr sz="1700"/>
            </a:lvl5pPr>
            <a:lvl6pPr marL="1944056" indent="0">
              <a:buNone/>
              <a:defRPr sz="1700"/>
            </a:lvl6pPr>
            <a:lvl7pPr marL="2332867" indent="0">
              <a:buNone/>
              <a:defRPr sz="1700"/>
            </a:lvl7pPr>
            <a:lvl8pPr marL="2721679" indent="0">
              <a:buNone/>
              <a:defRPr sz="1700"/>
            </a:lvl8pPr>
            <a:lvl9pPr marL="3110490" indent="0">
              <a:buNone/>
              <a:defRPr sz="1700"/>
            </a:lvl9pPr>
          </a:lstStyle>
          <a:p>
            <a:endParaRPr lang="en-US"/>
          </a:p>
        </p:txBody>
      </p:sp>
      <p:sp>
        <p:nvSpPr>
          <p:cNvPr id="4" name="Text Placeholder 3"/>
          <p:cNvSpPr>
            <a:spLocks noGrp="1"/>
          </p:cNvSpPr>
          <p:nvPr>
            <p:ph type="body" sz="half" idx="2"/>
          </p:nvPr>
        </p:nvSpPr>
        <p:spPr>
          <a:xfrm>
            <a:off x="736236" y="2268857"/>
            <a:ext cx="3447364" cy="4203335"/>
          </a:xfrm>
        </p:spPr>
        <p:txBody>
          <a:bodyPr/>
          <a:lstStyle>
            <a:lvl1pPr marL="0" indent="0">
              <a:buNone/>
              <a:defRPr sz="1400"/>
            </a:lvl1pPr>
            <a:lvl2pPr marL="388788" indent="0">
              <a:buNone/>
              <a:defRPr sz="1300"/>
            </a:lvl2pPr>
            <a:lvl3pPr marL="777611" indent="0">
              <a:buNone/>
              <a:defRPr sz="1000"/>
            </a:lvl3pPr>
            <a:lvl4pPr marL="1166429" indent="0">
              <a:buNone/>
              <a:defRPr sz="900"/>
            </a:lvl4pPr>
            <a:lvl5pPr marL="1555245" indent="0">
              <a:buNone/>
              <a:defRPr sz="900"/>
            </a:lvl5pPr>
            <a:lvl6pPr marL="1944056" indent="0">
              <a:buNone/>
              <a:defRPr sz="900"/>
            </a:lvl6pPr>
            <a:lvl7pPr marL="2332867" indent="0">
              <a:buNone/>
              <a:defRPr sz="900"/>
            </a:lvl7pPr>
            <a:lvl8pPr marL="2721679" indent="0">
              <a:buNone/>
              <a:defRPr sz="900"/>
            </a:lvl8pPr>
            <a:lvl9pPr marL="311049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777611"/>
            <a:fld id="{2A3D32AF-BE89-4A7D-B254-F68000F5273B}" type="datetimeFigureOut">
              <a:rPr lang="en-US" smtClean="0">
                <a:solidFill>
                  <a:prstClr val="black">
                    <a:tint val="75000"/>
                  </a:prstClr>
                </a:solidFill>
              </a:rPr>
              <a:pPr defTabSz="777611"/>
              <a:t>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777611"/>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777611"/>
            <a:fld id="{0C845498-5CC5-4C63-B57B-A27E2099B551}" type="slidenum">
              <a:rPr lang="en-US" smtClean="0">
                <a:solidFill>
                  <a:prstClr val="black">
                    <a:tint val="75000"/>
                  </a:prstClr>
                </a:solidFill>
              </a:rPr>
              <a:pPr defTabSz="777611"/>
              <a:t>‹#›</a:t>
            </a:fld>
            <a:endParaRPr lang="en-US">
              <a:solidFill>
                <a:prstClr val="black">
                  <a:tint val="75000"/>
                </a:prstClr>
              </a:solidFill>
            </a:endParaRPr>
          </a:p>
        </p:txBody>
      </p:sp>
    </p:spTree>
    <p:extLst>
      <p:ext uri="{BB962C8B-B14F-4D97-AF65-F5344CB8AC3E}">
        <p14:creationId xmlns:p14="http://schemas.microsoft.com/office/powerpoint/2010/main" val="3003883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777611"/>
            <a:fld id="{2A3D32AF-BE89-4A7D-B254-F68000F5273B}" type="datetimeFigureOut">
              <a:rPr lang="en-US" smtClean="0">
                <a:solidFill>
                  <a:prstClr val="black">
                    <a:tint val="75000"/>
                  </a:prstClr>
                </a:solidFill>
              </a:rPr>
              <a:pPr defTabSz="777611"/>
              <a:t>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777611"/>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77611"/>
            <a:fld id="{0C845498-5CC5-4C63-B57B-A27E2099B551}" type="slidenum">
              <a:rPr lang="en-US" smtClean="0">
                <a:solidFill>
                  <a:prstClr val="black">
                    <a:tint val="75000"/>
                  </a:prstClr>
                </a:solidFill>
              </a:rPr>
              <a:pPr defTabSz="777611"/>
              <a:t>‹#›</a:t>
            </a:fld>
            <a:endParaRPr lang="en-US">
              <a:solidFill>
                <a:prstClr val="black">
                  <a:tint val="75000"/>
                </a:prstClr>
              </a:solidFill>
            </a:endParaRPr>
          </a:p>
        </p:txBody>
      </p:sp>
    </p:spTree>
    <p:extLst>
      <p:ext uri="{BB962C8B-B14F-4D97-AF65-F5344CB8AC3E}">
        <p14:creationId xmlns:p14="http://schemas.microsoft.com/office/powerpoint/2010/main" val="267547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9058" y="402652"/>
            <a:ext cx="2304738" cy="640916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4899" y="402652"/>
            <a:ext cx="6780605" cy="640916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777611"/>
            <a:fld id="{2A3D32AF-BE89-4A7D-B254-F68000F5273B}" type="datetimeFigureOut">
              <a:rPr lang="en-US" smtClean="0">
                <a:solidFill>
                  <a:prstClr val="black">
                    <a:tint val="75000"/>
                  </a:prstClr>
                </a:solidFill>
              </a:rPr>
              <a:pPr defTabSz="777611"/>
              <a:t>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777611"/>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77611"/>
            <a:fld id="{0C845498-5CC5-4C63-B57B-A27E2099B551}" type="slidenum">
              <a:rPr lang="en-US" smtClean="0">
                <a:solidFill>
                  <a:prstClr val="black">
                    <a:tint val="75000"/>
                  </a:prstClr>
                </a:solidFill>
              </a:rPr>
              <a:pPr defTabSz="777611"/>
              <a:t>‹#›</a:t>
            </a:fld>
            <a:endParaRPr lang="en-US">
              <a:solidFill>
                <a:prstClr val="black">
                  <a:tint val="75000"/>
                </a:prstClr>
              </a:solidFill>
            </a:endParaRPr>
          </a:p>
        </p:txBody>
      </p:sp>
    </p:spTree>
    <p:extLst>
      <p:ext uri="{BB962C8B-B14F-4D97-AF65-F5344CB8AC3E}">
        <p14:creationId xmlns:p14="http://schemas.microsoft.com/office/powerpoint/2010/main" val="3682685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90"/>
            <a:ext cx="9085342" cy="1621111"/>
          </a:xfrm>
        </p:spPr>
        <p:txBody>
          <a:bodyPr/>
          <a:lstStyle/>
          <a:p>
            <a:r>
              <a:rPr lang="en-US"/>
              <a:t>Click to edit Master title style</a:t>
            </a:r>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409902" indent="0" algn="ctr">
              <a:buNone/>
              <a:defRPr>
                <a:solidFill>
                  <a:schemeClr val="tx1">
                    <a:tint val="75000"/>
                  </a:schemeClr>
                </a:solidFill>
              </a:defRPr>
            </a:lvl2pPr>
            <a:lvl3pPr marL="819804" indent="0" algn="ctr">
              <a:buNone/>
              <a:defRPr>
                <a:solidFill>
                  <a:schemeClr val="tx1">
                    <a:tint val="75000"/>
                  </a:schemeClr>
                </a:solidFill>
              </a:defRPr>
            </a:lvl3pPr>
            <a:lvl4pPr marL="1229707" indent="0" algn="ctr">
              <a:buNone/>
              <a:defRPr>
                <a:solidFill>
                  <a:schemeClr val="tx1">
                    <a:tint val="75000"/>
                  </a:schemeClr>
                </a:solidFill>
              </a:defRPr>
            </a:lvl4pPr>
            <a:lvl5pPr marL="1639608" indent="0" algn="ctr">
              <a:buNone/>
              <a:defRPr>
                <a:solidFill>
                  <a:schemeClr val="tx1">
                    <a:tint val="75000"/>
                  </a:schemeClr>
                </a:solidFill>
              </a:defRPr>
            </a:lvl5pPr>
            <a:lvl6pPr marL="2049510" indent="0" algn="ctr">
              <a:buNone/>
              <a:defRPr>
                <a:solidFill>
                  <a:schemeClr val="tx1">
                    <a:tint val="75000"/>
                  </a:schemeClr>
                </a:solidFill>
              </a:defRPr>
            </a:lvl6pPr>
            <a:lvl7pPr marL="2459412" indent="0" algn="ctr">
              <a:buNone/>
              <a:defRPr>
                <a:solidFill>
                  <a:schemeClr val="tx1">
                    <a:tint val="75000"/>
                  </a:schemeClr>
                </a:solidFill>
              </a:defRPr>
            </a:lvl7pPr>
            <a:lvl8pPr marL="2869314" indent="0" algn="ctr">
              <a:buNone/>
              <a:defRPr>
                <a:solidFill>
                  <a:schemeClr val="tx1">
                    <a:tint val="75000"/>
                  </a:schemeClr>
                </a:solidFill>
              </a:defRPr>
            </a:lvl8pPr>
            <a:lvl9pPr marL="32792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09902"/>
            <a:fld id="{676D9E2E-706D-5D45-8EA8-F0A21D0C5DBE}" type="datetimeFigureOut">
              <a:rPr lang="en-US" smtClean="0">
                <a:solidFill>
                  <a:prstClr val="black">
                    <a:tint val="75000"/>
                  </a:prstClr>
                </a:solidFill>
              </a:rPr>
              <a:pPr defTabSz="409902"/>
              <a:t>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0990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09902"/>
            <a:fld id="{0CD73B3D-1A05-CF44-A662-427A32DC147C}" type="slidenum">
              <a:rPr lang="en-US" smtClean="0">
                <a:solidFill>
                  <a:prstClr val="black">
                    <a:tint val="75000"/>
                  </a:prstClr>
                </a:solidFill>
              </a:rPr>
              <a:pPr defTabSz="409902"/>
              <a:t>‹#›</a:t>
            </a:fld>
            <a:endParaRPr lang="en-US">
              <a:solidFill>
                <a:prstClr val="black">
                  <a:tint val="75000"/>
                </a:prstClr>
              </a:solidFill>
            </a:endParaRPr>
          </a:p>
        </p:txBody>
      </p:sp>
    </p:spTree>
    <p:extLst>
      <p:ext uri="{BB962C8B-B14F-4D97-AF65-F5344CB8AC3E}">
        <p14:creationId xmlns:p14="http://schemas.microsoft.com/office/powerpoint/2010/main" val="2515260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09902"/>
            <a:fld id="{676D9E2E-706D-5D45-8EA8-F0A21D0C5DBE}" type="datetimeFigureOut">
              <a:rPr lang="en-US" smtClean="0">
                <a:solidFill>
                  <a:prstClr val="black">
                    <a:tint val="75000"/>
                  </a:prstClr>
                </a:solidFill>
              </a:rPr>
              <a:pPr defTabSz="409902"/>
              <a:t>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0990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09902"/>
            <a:fld id="{0CD73B3D-1A05-CF44-A662-427A32DC147C}" type="slidenum">
              <a:rPr lang="en-US" smtClean="0">
                <a:solidFill>
                  <a:prstClr val="black">
                    <a:tint val="75000"/>
                  </a:prstClr>
                </a:solidFill>
              </a:rPr>
              <a:pPr defTabSz="409902"/>
              <a:t>‹#›</a:t>
            </a:fld>
            <a:endParaRPr lang="en-US">
              <a:solidFill>
                <a:prstClr val="black">
                  <a:tint val="75000"/>
                </a:prstClr>
              </a:solidFill>
            </a:endParaRPr>
          </a:p>
        </p:txBody>
      </p:sp>
    </p:spTree>
    <p:extLst>
      <p:ext uri="{BB962C8B-B14F-4D97-AF65-F5344CB8AC3E}">
        <p14:creationId xmlns:p14="http://schemas.microsoft.com/office/powerpoint/2010/main" val="4014646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4"/>
            <a:ext cx="9085342" cy="1502067"/>
          </a:xfrm>
        </p:spPr>
        <p:txBody>
          <a:bodyPr anchor="t"/>
          <a:lstStyle>
            <a:lvl1pPr algn="l">
              <a:defRPr sz="3577" b="1" cap="all"/>
            </a:lvl1pPr>
          </a:lstStyle>
          <a:p>
            <a:r>
              <a:rPr lang="en-US"/>
              <a:t>Click to edit Master title style</a:t>
            </a:r>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1788">
                <a:solidFill>
                  <a:schemeClr val="tx1">
                    <a:tint val="75000"/>
                  </a:schemeClr>
                </a:solidFill>
              </a:defRPr>
            </a:lvl1pPr>
            <a:lvl2pPr marL="409902" indent="0">
              <a:buNone/>
              <a:defRPr sz="1578">
                <a:solidFill>
                  <a:schemeClr val="tx1">
                    <a:tint val="75000"/>
                  </a:schemeClr>
                </a:solidFill>
              </a:defRPr>
            </a:lvl2pPr>
            <a:lvl3pPr marL="819804" indent="0">
              <a:buNone/>
              <a:defRPr sz="1473">
                <a:solidFill>
                  <a:schemeClr val="tx1">
                    <a:tint val="75000"/>
                  </a:schemeClr>
                </a:solidFill>
              </a:defRPr>
            </a:lvl3pPr>
            <a:lvl4pPr marL="1229707" indent="0">
              <a:buNone/>
              <a:defRPr sz="1262">
                <a:solidFill>
                  <a:schemeClr val="tx1">
                    <a:tint val="75000"/>
                  </a:schemeClr>
                </a:solidFill>
              </a:defRPr>
            </a:lvl4pPr>
            <a:lvl5pPr marL="1639608" indent="0">
              <a:buNone/>
              <a:defRPr sz="1262">
                <a:solidFill>
                  <a:schemeClr val="tx1">
                    <a:tint val="75000"/>
                  </a:schemeClr>
                </a:solidFill>
              </a:defRPr>
            </a:lvl5pPr>
            <a:lvl6pPr marL="2049510" indent="0">
              <a:buNone/>
              <a:defRPr sz="1262">
                <a:solidFill>
                  <a:schemeClr val="tx1">
                    <a:tint val="75000"/>
                  </a:schemeClr>
                </a:solidFill>
              </a:defRPr>
            </a:lvl6pPr>
            <a:lvl7pPr marL="2459412" indent="0">
              <a:buNone/>
              <a:defRPr sz="1262">
                <a:solidFill>
                  <a:schemeClr val="tx1">
                    <a:tint val="75000"/>
                  </a:schemeClr>
                </a:solidFill>
              </a:defRPr>
            </a:lvl7pPr>
            <a:lvl8pPr marL="2869314" indent="0">
              <a:buNone/>
              <a:defRPr sz="1262">
                <a:solidFill>
                  <a:schemeClr val="tx1">
                    <a:tint val="75000"/>
                  </a:schemeClr>
                </a:solidFill>
              </a:defRPr>
            </a:lvl8pPr>
            <a:lvl9pPr marL="3279216" indent="0">
              <a:buNone/>
              <a:defRPr sz="126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09902"/>
            <a:fld id="{676D9E2E-706D-5D45-8EA8-F0A21D0C5DBE}" type="datetimeFigureOut">
              <a:rPr lang="en-US" smtClean="0">
                <a:solidFill>
                  <a:prstClr val="black">
                    <a:tint val="75000"/>
                  </a:prstClr>
                </a:solidFill>
              </a:rPr>
              <a:pPr defTabSz="409902"/>
              <a:t>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0990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09902"/>
            <a:fld id="{0CD73B3D-1A05-CF44-A662-427A32DC147C}" type="slidenum">
              <a:rPr lang="en-US" smtClean="0">
                <a:solidFill>
                  <a:prstClr val="black">
                    <a:tint val="75000"/>
                  </a:prstClr>
                </a:solidFill>
              </a:rPr>
              <a:pPr defTabSz="409902"/>
              <a:t>‹#›</a:t>
            </a:fld>
            <a:endParaRPr lang="en-US">
              <a:solidFill>
                <a:prstClr val="black">
                  <a:tint val="75000"/>
                </a:prstClr>
              </a:solidFill>
            </a:endParaRPr>
          </a:p>
        </p:txBody>
      </p:sp>
    </p:spTree>
    <p:extLst>
      <p:ext uri="{BB962C8B-B14F-4D97-AF65-F5344CB8AC3E}">
        <p14:creationId xmlns:p14="http://schemas.microsoft.com/office/powerpoint/2010/main" val="496149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8968" y="1764667"/>
            <a:ext cx="5121639" cy="4991131"/>
          </a:xfrm>
        </p:spPr>
        <p:txBody>
          <a:bodyPr/>
          <a:lstStyle>
            <a:lvl1pPr>
              <a:defRPr sz="2525"/>
            </a:lvl1pPr>
            <a:lvl2pPr>
              <a:defRPr sz="2104"/>
            </a:lvl2pPr>
            <a:lvl3pPr>
              <a:defRPr sz="1788"/>
            </a:lvl3pPr>
            <a:lvl4pPr>
              <a:defRPr sz="1578"/>
            </a:lvl4pPr>
            <a:lvl5pPr>
              <a:defRPr sz="1578"/>
            </a:lvl5pPr>
            <a:lvl6pPr>
              <a:defRPr sz="1578"/>
            </a:lvl6pPr>
            <a:lvl7pPr>
              <a:defRPr sz="1578"/>
            </a:lvl7pPr>
            <a:lvl8pPr>
              <a:defRPr sz="1578"/>
            </a:lvl8pPr>
            <a:lvl9pPr>
              <a:defRPr sz="1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8751" y="1764667"/>
            <a:ext cx="5121639" cy="4991131"/>
          </a:xfrm>
        </p:spPr>
        <p:txBody>
          <a:bodyPr/>
          <a:lstStyle>
            <a:lvl1pPr>
              <a:defRPr sz="2525"/>
            </a:lvl1pPr>
            <a:lvl2pPr>
              <a:defRPr sz="2104"/>
            </a:lvl2pPr>
            <a:lvl3pPr>
              <a:defRPr sz="1788"/>
            </a:lvl3pPr>
            <a:lvl4pPr>
              <a:defRPr sz="1578"/>
            </a:lvl4pPr>
            <a:lvl5pPr>
              <a:defRPr sz="1578"/>
            </a:lvl5pPr>
            <a:lvl6pPr>
              <a:defRPr sz="1578"/>
            </a:lvl6pPr>
            <a:lvl7pPr>
              <a:defRPr sz="1578"/>
            </a:lvl7pPr>
            <a:lvl8pPr>
              <a:defRPr sz="1578"/>
            </a:lvl8pPr>
            <a:lvl9pPr>
              <a:defRPr sz="1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09902"/>
            <a:fld id="{676D9E2E-706D-5D45-8EA8-F0A21D0C5DBE}" type="datetimeFigureOut">
              <a:rPr lang="en-US" smtClean="0">
                <a:solidFill>
                  <a:prstClr val="black">
                    <a:tint val="75000"/>
                  </a:prstClr>
                </a:solidFill>
              </a:rPr>
              <a:pPr defTabSz="409902"/>
              <a:t>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0990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09902"/>
            <a:fld id="{0CD73B3D-1A05-CF44-A662-427A32DC147C}" type="slidenum">
              <a:rPr lang="en-US" smtClean="0">
                <a:solidFill>
                  <a:prstClr val="black">
                    <a:tint val="75000"/>
                  </a:prstClr>
                </a:solidFill>
              </a:rPr>
              <a:pPr defTabSz="409902"/>
              <a:t>‹#›</a:t>
            </a:fld>
            <a:endParaRPr lang="en-US">
              <a:solidFill>
                <a:prstClr val="black">
                  <a:tint val="75000"/>
                </a:prstClr>
              </a:solidFill>
            </a:endParaRPr>
          </a:p>
        </p:txBody>
      </p:sp>
    </p:spTree>
    <p:extLst>
      <p:ext uri="{BB962C8B-B14F-4D97-AF65-F5344CB8AC3E}">
        <p14:creationId xmlns:p14="http://schemas.microsoft.com/office/powerpoint/2010/main" val="1910942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6"/>
            <a:ext cx="9619774"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671" cy="705516"/>
          </a:xfrm>
        </p:spPr>
        <p:txBody>
          <a:bodyPr anchor="b"/>
          <a:lstStyle>
            <a:lvl1pPr marL="0" indent="0">
              <a:buNone/>
              <a:defRPr sz="2104" b="1"/>
            </a:lvl1pPr>
            <a:lvl2pPr marL="409902" indent="0">
              <a:buNone/>
              <a:defRPr sz="1788" b="1"/>
            </a:lvl2pPr>
            <a:lvl3pPr marL="819804" indent="0">
              <a:buNone/>
              <a:defRPr sz="1578" b="1"/>
            </a:lvl3pPr>
            <a:lvl4pPr marL="1229707" indent="0">
              <a:buNone/>
              <a:defRPr sz="1473" b="1"/>
            </a:lvl4pPr>
            <a:lvl5pPr marL="1639608" indent="0">
              <a:buNone/>
              <a:defRPr sz="1473" b="1"/>
            </a:lvl5pPr>
            <a:lvl6pPr marL="2049510" indent="0">
              <a:buNone/>
              <a:defRPr sz="1473" b="1"/>
            </a:lvl6pPr>
            <a:lvl7pPr marL="2459412" indent="0">
              <a:buNone/>
              <a:defRPr sz="1473" b="1"/>
            </a:lvl7pPr>
            <a:lvl8pPr marL="2869314" indent="0">
              <a:buNone/>
              <a:defRPr sz="1473" b="1"/>
            </a:lvl8pPr>
            <a:lvl9pPr marL="3279216" indent="0">
              <a:buNone/>
              <a:defRPr sz="1473" b="1"/>
            </a:lvl9pPr>
          </a:lstStyle>
          <a:p>
            <a:pPr lvl="0"/>
            <a:r>
              <a:rPr lang="en-US"/>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104"/>
            </a:lvl1pPr>
            <a:lvl2pPr>
              <a:defRPr sz="1788"/>
            </a:lvl2pPr>
            <a:lvl3pPr>
              <a:defRPr sz="1578"/>
            </a:lvl3pPr>
            <a:lvl4pPr>
              <a:defRPr sz="1473"/>
            </a:lvl4pPr>
            <a:lvl5pPr>
              <a:defRPr sz="1473"/>
            </a:lvl5pPr>
            <a:lvl6pPr>
              <a:defRPr sz="1473"/>
            </a:lvl6pPr>
            <a:lvl7pPr>
              <a:defRPr sz="1473"/>
            </a:lvl7pPr>
            <a:lvl8pPr>
              <a:defRPr sz="1473"/>
            </a:lvl8pPr>
            <a:lvl9pPr>
              <a:defRPr sz="14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5" y="1692889"/>
            <a:ext cx="4724526" cy="705516"/>
          </a:xfrm>
        </p:spPr>
        <p:txBody>
          <a:bodyPr anchor="b"/>
          <a:lstStyle>
            <a:lvl1pPr marL="0" indent="0">
              <a:buNone/>
              <a:defRPr sz="2104" b="1"/>
            </a:lvl1pPr>
            <a:lvl2pPr marL="409902" indent="0">
              <a:buNone/>
              <a:defRPr sz="1788" b="1"/>
            </a:lvl2pPr>
            <a:lvl3pPr marL="819804" indent="0">
              <a:buNone/>
              <a:defRPr sz="1578" b="1"/>
            </a:lvl3pPr>
            <a:lvl4pPr marL="1229707" indent="0">
              <a:buNone/>
              <a:defRPr sz="1473" b="1"/>
            </a:lvl4pPr>
            <a:lvl5pPr marL="1639608" indent="0">
              <a:buNone/>
              <a:defRPr sz="1473" b="1"/>
            </a:lvl5pPr>
            <a:lvl6pPr marL="2049510" indent="0">
              <a:buNone/>
              <a:defRPr sz="1473" b="1"/>
            </a:lvl6pPr>
            <a:lvl7pPr marL="2459412" indent="0">
              <a:buNone/>
              <a:defRPr sz="1473" b="1"/>
            </a:lvl7pPr>
            <a:lvl8pPr marL="2869314" indent="0">
              <a:buNone/>
              <a:defRPr sz="1473" b="1"/>
            </a:lvl8pPr>
            <a:lvl9pPr marL="3279216" indent="0">
              <a:buNone/>
              <a:defRPr sz="1473" b="1"/>
            </a:lvl9pPr>
          </a:lstStyle>
          <a:p>
            <a:pPr lvl="0"/>
            <a:r>
              <a:rPr lang="en-US"/>
              <a:t>Click to edit Master text styles</a:t>
            </a:r>
          </a:p>
        </p:txBody>
      </p:sp>
      <p:sp>
        <p:nvSpPr>
          <p:cNvPr id="6" name="Content Placeholder 5"/>
          <p:cNvSpPr>
            <a:spLocks noGrp="1"/>
          </p:cNvSpPr>
          <p:nvPr>
            <p:ph sz="quarter" idx="4"/>
          </p:nvPr>
        </p:nvSpPr>
        <p:spPr>
          <a:xfrm>
            <a:off x="5429685" y="2398404"/>
            <a:ext cx="4724526" cy="4357393"/>
          </a:xfrm>
        </p:spPr>
        <p:txBody>
          <a:bodyPr/>
          <a:lstStyle>
            <a:lvl1pPr>
              <a:defRPr sz="2104"/>
            </a:lvl1pPr>
            <a:lvl2pPr>
              <a:defRPr sz="1788"/>
            </a:lvl2pPr>
            <a:lvl3pPr>
              <a:defRPr sz="1578"/>
            </a:lvl3pPr>
            <a:lvl4pPr>
              <a:defRPr sz="1473"/>
            </a:lvl4pPr>
            <a:lvl5pPr>
              <a:defRPr sz="1473"/>
            </a:lvl5pPr>
            <a:lvl6pPr>
              <a:defRPr sz="1473"/>
            </a:lvl6pPr>
            <a:lvl7pPr>
              <a:defRPr sz="1473"/>
            </a:lvl7pPr>
            <a:lvl8pPr>
              <a:defRPr sz="1473"/>
            </a:lvl8pPr>
            <a:lvl9pPr>
              <a:defRPr sz="14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09902"/>
            <a:fld id="{676D9E2E-706D-5D45-8EA8-F0A21D0C5DBE}" type="datetimeFigureOut">
              <a:rPr lang="en-US" smtClean="0">
                <a:solidFill>
                  <a:prstClr val="black">
                    <a:tint val="75000"/>
                  </a:prstClr>
                </a:solidFill>
              </a:rPr>
              <a:pPr defTabSz="409902"/>
              <a:t>12/8/2021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0990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09902"/>
            <a:fld id="{0CD73B3D-1A05-CF44-A662-427A32DC147C}" type="slidenum">
              <a:rPr lang="en-US" smtClean="0">
                <a:solidFill>
                  <a:prstClr val="black">
                    <a:tint val="75000"/>
                  </a:prstClr>
                </a:solidFill>
              </a:rPr>
              <a:pPr defTabSz="409902"/>
              <a:t>‹#›</a:t>
            </a:fld>
            <a:endParaRPr lang="en-US">
              <a:solidFill>
                <a:prstClr val="black">
                  <a:tint val="75000"/>
                </a:prstClr>
              </a:solidFill>
            </a:endParaRPr>
          </a:p>
        </p:txBody>
      </p:sp>
    </p:spTree>
    <p:extLst>
      <p:ext uri="{BB962C8B-B14F-4D97-AF65-F5344CB8AC3E}">
        <p14:creationId xmlns:p14="http://schemas.microsoft.com/office/powerpoint/2010/main" val="4001915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09902"/>
            <a:fld id="{676D9E2E-706D-5D45-8EA8-F0A21D0C5DBE}" type="datetimeFigureOut">
              <a:rPr lang="en-US" smtClean="0">
                <a:solidFill>
                  <a:prstClr val="black">
                    <a:tint val="75000"/>
                  </a:prstClr>
                </a:solidFill>
              </a:rPr>
              <a:pPr defTabSz="409902"/>
              <a:t>12/8/2021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0990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09902"/>
            <a:fld id="{0CD73B3D-1A05-CF44-A662-427A32DC147C}" type="slidenum">
              <a:rPr lang="en-US" smtClean="0">
                <a:solidFill>
                  <a:prstClr val="black">
                    <a:tint val="75000"/>
                  </a:prstClr>
                </a:solidFill>
              </a:rPr>
              <a:pPr defTabSz="409902"/>
              <a:t>‹#›</a:t>
            </a:fld>
            <a:endParaRPr lang="en-US">
              <a:solidFill>
                <a:prstClr val="black">
                  <a:tint val="75000"/>
                </a:prstClr>
              </a:solidFill>
            </a:endParaRPr>
          </a:p>
        </p:txBody>
      </p:sp>
    </p:spTree>
    <p:extLst>
      <p:ext uri="{BB962C8B-B14F-4D97-AF65-F5344CB8AC3E}">
        <p14:creationId xmlns:p14="http://schemas.microsoft.com/office/powerpoint/2010/main" val="328270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4432" y="1764722"/>
            <a:ext cx="4720815" cy="4991131"/>
          </a:xfrm>
        </p:spPr>
        <p:txBody>
          <a:bodyPr/>
          <a:lstStyle>
            <a:lvl1pPr>
              <a:defRPr sz="3000"/>
            </a:lvl1pPr>
            <a:lvl2pPr>
              <a:defRPr sz="2600"/>
            </a:lvl2pPr>
            <a:lvl3pPr>
              <a:defRPr sz="22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433391" y="1764722"/>
            <a:ext cx="4720815" cy="4991131"/>
          </a:xfrm>
        </p:spPr>
        <p:txBody>
          <a:bodyPr/>
          <a:lstStyle>
            <a:lvl1pPr>
              <a:defRPr sz="3000"/>
            </a:lvl1pPr>
            <a:lvl2pPr>
              <a:defRPr sz="2600"/>
            </a:lvl2pPr>
            <a:lvl3pPr>
              <a:defRPr sz="22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C3C6A4A-0247-C042-9A33-D60C669D4667}" type="datetimeFigureOut">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6C2FB2-8702-9840-BCF0-EC60D26DEC30}" type="slidenum">
              <a:rPr lang="en-US" smtClean="0"/>
              <a:t>‹#›</a:t>
            </a:fld>
            <a:endParaRPr lang="en-US" dirty="0"/>
          </a:p>
        </p:txBody>
      </p:sp>
    </p:spTree>
    <p:extLst>
      <p:ext uri="{BB962C8B-B14F-4D97-AF65-F5344CB8AC3E}">
        <p14:creationId xmlns:p14="http://schemas.microsoft.com/office/powerpoint/2010/main" val="1826344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09902"/>
            <a:fld id="{676D9E2E-706D-5D45-8EA8-F0A21D0C5DBE}" type="datetimeFigureOut">
              <a:rPr lang="en-US" smtClean="0">
                <a:solidFill>
                  <a:prstClr val="black">
                    <a:tint val="75000"/>
                  </a:prstClr>
                </a:solidFill>
              </a:rPr>
              <a:pPr defTabSz="409902"/>
              <a:t>12/8/2021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40990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09902"/>
            <a:fld id="{0CD73B3D-1A05-CF44-A662-427A32DC147C}" type="slidenum">
              <a:rPr lang="en-US" smtClean="0">
                <a:solidFill>
                  <a:prstClr val="black">
                    <a:tint val="75000"/>
                  </a:prstClr>
                </a:solidFill>
              </a:rPr>
              <a:pPr defTabSz="409902"/>
              <a:t>‹#›</a:t>
            </a:fld>
            <a:endParaRPr lang="en-US">
              <a:solidFill>
                <a:prstClr val="black">
                  <a:tint val="75000"/>
                </a:prstClr>
              </a:solidFill>
            </a:endParaRPr>
          </a:p>
        </p:txBody>
      </p:sp>
    </p:spTree>
    <p:extLst>
      <p:ext uri="{BB962C8B-B14F-4D97-AF65-F5344CB8AC3E}">
        <p14:creationId xmlns:p14="http://schemas.microsoft.com/office/powerpoint/2010/main" val="2357266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5" y="301113"/>
            <a:ext cx="3516488" cy="1281484"/>
          </a:xfrm>
        </p:spPr>
        <p:txBody>
          <a:bodyPr anchor="b"/>
          <a:lstStyle>
            <a:lvl1pPr algn="l">
              <a:defRPr sz="1788" b="1"/>
            </a:lvl1pPr>
          </a:lstStyle>
          <a:p>
            <a:r>
              <a:rPr lang="en-US"/>
              <a:t>Click to edit Master title style</a:t>
            </a:r>
          </a:p>
        </p:txBody>
      </p:sp>
      <p:sp>
        <p:nvSpPr>
          <p:cNvPr id="3" name="Content Placeholder 2"/>
          <p:cNvSpPr>
            <a:spLocks noGrp="1"/>
          </p:cNvSpPr>
          <p:nvPr>
            <p:ph idx="1"/>
          </p:nvPr>
        </p:nvSpPr>
        <p:spPr>
          <a:xfrm>
            <a:off x="4178962" y="301118"/>
            <a:ext cx="5975246" cy="6454683"/>
          </a:xfrm>
        </p:spPr>
        <p:txBody>
          <a:bodyPr/>
          <a:lstStyle>
            <a:lvl1pPr>
              <a:defRPr sz="2841"/>
            </a:lvl1pPr>
            <a:lvl2pPr>
              <a:defRPr sz="2525"/>
            </a:lvl2pPr>
            <a:lvl3pPr>
              <a:defRPr sz="2104"/>
            </a:lvl3pPr>
            <a:lvl4pPr>
              <a:defRPr sz="1788"/>
            </a:lvl4pPr>
            <a:lvl5pPr>
              <a:defRPr sz="1788"/>
            </a:lvl5pPr>
            <a:lvl6pPr>
              <a:defRPr sz="1788"/>
            </a:lvl6pPr>
            <a:lvl7pPr>
              <a:defRPr sz="1788"/>
            </a:lvl7pPr>
            <a:lvl8pPr>
              <a:defRPr sz="1788"/>
            </a:lvl8pPr>
            <a:lvl9pPr>
              <a:defRPr sz="1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5" y="1582600"/>
            <a:ext cx="3516488" cy="5173200"/>
          </a:xfrm>
        </p:spPr>
        <p:txBody>
          <a:bodyPr/>
          <a:lstStyle>
            <a:lvl1pPr marL="0" indent="0">
              <a:buNone/>
              <a:defRPr sz="1262"/>
            </a:lvl1pPr>
            <a:lvl2pPr marL="409902" indent="0">
              <a:buNone/>
              <a:defRPr sz="1052"/>
            </a:lvl2pPr>
            <a:lvl3pPr marL="819804" indent="0">
              <a:buNone/>
              <a:defRPr sz="947"/>
            </a:lvl3pPr>
            <a:lvl4pPr marL="1229707" indent="0">
              <a:buNone/>
              <a:defRPr sz="842"/>
            </a:lvl4pPr>
            <a:lvl5pPr marL="1639608" indent="0">
              <a:buNone/>
              <a:defRPr sz="842"/>
            </a:lvl5pPr>
            <a:lvl6pPr marL="2049510" indent="0">
              <a:buNone/>
              <a:defRPr sz="842"/>
            </a:lvl6pPr>
            <a:lvl7pPr marL="2459412" indent="0">
              <a:buNone/>
              <a:defRPr sz="842"/>
            </a:lvl7pPr>
            <a:lvl8pPr marL="2869314" indent="0">
              <a:buNone/>
              <a:defRPr sz="842"/>
            </a:lvl8pPr>
            <a:lvl9pPr marL="3279216" indent="0">
              <a:buNone/>
              <a:defRPr sz="842"/>
            </a:lvl9pPr>
          </a:lstStyle>
          <a:p>
            <a:pPr lvl="0"/>
            <a:r>
              <a:rPr lang="en-US"/>
              <a:t>Click to edit Master text styles</a:t>
            </a:r>
          </a:p>
        </p:txBody>
      </p:sp>
      <p:sp>
        <p:nvSpPr>
          <p:cNvPr id="5" name="Date Placeholder 4"/>
          <p:cNvSpPr>
            <a:spLocks noGrp="1"/>
          </p:cNvSpPr>
          <p:nvPr>
            <p:ph type="dt" sz="half" idx="10"/>
          </p:nvPr>
        </p:nvSpPr>
        <p:spPr/>
        <p:txBody>
          <a:bodyPr/>
          <a:lstStyle/>
          <a:p>
            <a:pPr defTabSz="409902"/>
            <a:fld id="{676D9E2E-706D-5D45-8EA8-F0A21D0C5DBE}" type="datetimeFigureOut">
              <a:rPr lang="en-US" smtClean="0">
                <a:solidFill>
                  <a:prstClr val="black">
                    <a:tint val="75000"/>
                  </a:prstClr>
                </a:solidFill>
              </a:rPr>
              <a:pPr defTabSz="409902"/>
              <a:t>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0990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09902"/>
            <a:fld id="{0CD73B3D-1A05-CF44-A662-427A32DC147C}" type="slidenum">
              <a:rPr lang="en-US" smtClean="0">
                <a:solidFill>
                  <a:prstClr val="black">
                    <a:tint val="75000"/>
                  </a:prstClr>
                </a:solidFill>
              </a:rPr>
              <a:pPr defTabSz="409902"/>
              <a:t>‹#›</a:t>
            </a:fld>
            <a:endParaRPr lang="en-US">
              <a:solidFill>
                <a:prstClr val="black">
                  <a:tint val="75000"/>
                </a:prstClr>
              </a:solidFill>
            </a:endParaRPr>
          </a:p>
        </p:txBody>
      </p:sp>
    </p:spTree>
    <p:extLst>
      <p:ext uri="{BB962C8B-B14F-4D97-AF65-F5344CB8AC3E}">
        <p14:creationId xmlns:p14="http://schemas.microsoft.com/office/powerpoint/2010/main" val="305535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8"/>
          </a:xfrm>
        </p:spPr>
        <p:txBody>
          <a:bodyPr anchor="b"/>
          <a:lstStyle>
            <a:lvl1pPr algn="l">
              <a:defRPr sz="1788" b="1"/>
            </a:lvl1pPr>
          </a:lstStyle>
          <a:p>
            <a:r>
              <a:rPr lang="en-US"/>
              <a:t>Click to edit Master title style</a:t>
            </a:r>
          </a:p>
        </p:txBody>
      </p:sp>
      <p:sp>
        <p:nvSpPr>
          <p:cNvPr id="3" name="Picture Placeholder 2"/>
          <p:cNvSpPr>
            <a:spLocks noGrp="1"/>
          </p:cNvSpPr>
          <p:nvPr>
            <p:ph type="pic" idx="1"/>
          </p:nvPr>
        </p:nvSpPr>
        <p:spPr>
          <a:xfrm>
            <a:off x="2095047" y="675755"/>
            <a:ext cx="6413183" cy="4537710"/>
          </a:xfrm>
        </p:spPr>
        <p:txBody>
          <a:bodyPr/>
          <a:lstStyle>
            <a:lvl1pPr marL="0" indent="0">
              <a:buNone/>
              <a:defRPr sz="2841"/>
            </a:lvl1pPr>
            <a:lvl2pPr marL="409902" indent="0">
              <a:buNone/>
              <a:defRPr sz="2525"/>
            </a:lvl2pPr>
            <a:lvl3pPr marL="819804" indent="0">
              <a:buNone/>
              <a:defRPr sz="2104"/>
            </a:lvl3pPr>
            <a:lvl4pPr marL="1229707" indent="0">
              <a:buNone/>
              <a:defRPr sz="1788"/>
            </a:lvl4pPr>
            <a:lvl5pPr marL="1639608" indent="0">
              <a:buNone/>
              <a:defRPr sz="1788"/>
            </a:lvl5pPr>
            <a:lvl6pPr marL="2049510" indent="0">
              <a:buNone/>
              <a:defRPr sz="1788"/>
            </a:lvl6pPr>
            <a:lvl7pPr marL="2459412" indent="0">
              <a:buNone/>
              <a:defRPr sz="1788"/>
            </a:lvl7pPr>
            <a:lvl8pPr marL="2869314" indent="0">
              <a:buNone/>
              <a:defRPr sz="1788"/>
            </a:lvl8pPr>
            <a:lvl9pPr marL="3279216" indent="0">
              <a:buNone/>
              <a:defRPr sz="1788"/>
            </a:lvl9pPr>
          </a:lstStyle>
          <a:p>
            <a:endParaRPr lang="en-US"/>
          </a:p>
        </p:txBody>
      </p:sp>
      <p:sp>
        <p:nvSpPr>
          <p:cNvPr id="4" name="Text Placeholder 3"/>
          <p:cNvSpPr>
            <a:spLocks noGrp="1"/>
          </p:cNvSpPr>
          <p:nvPr>
            <p:ph type="body" sz="half" idx="2"/>
          </p:nvPr>
        </p:nvSpPr>
        <p:spPr>
          <a:xfrm>
            <a:off x="2095047" y="5918983"/>
            <a:ext cx="6413183" cy="887585"/>
          </a:xfrm>
        </p:spPr>
        <p:txBody>
          <a:bodyPr/>
          <a:lstStyle>
            <a:lvl1pPr marL="0" indent="0">
              <a:buNone/>
              <a:defRPr sz="1262"/>
            </a:lvl1pPr>
            <a:lvl2pPr marL="409902" indent="0">
              <a:buNone/>
              <a:defRPr sz="1052"/>
            </a:lvl2pPr>
            <a:lvl3pPr marL="819804" indent="0">
              <a:buNone/>
              <a:defRPr sz="947"/>
            </a:lvl3pPr>
            <a:lvl4pPr marL="1229707" indent="0">
              <a:buNone/>
              <a:defRPr sz="842"/>
            </a:lvl4pPr>
            <a:lvl5pPr marL="1639608" indent="0">
              <a:buNone/>
              <a:defRPr sz="842"/>
            </a:lvl5pPr>
            <a:lvl6pPr marL="2049510" indent="0">
              <a:buNone/>
              <a:defRPr sz="842"/>
            </a:lvl6pPr>
            <a:lvl7pPr marL="2459412" indent="0">
              <a:buNone/>
              <a:defRPr sz="842"/>
            </a:lvl7pPr>
            <a:lvl8pPr marL="2869314" indent="0">
              <a:buNone/>
              <a:defRPr sz="842"/>
            </a:lvl8pPr>
            <a:lvl9pPr marL="3279216" indent="0">
              <a:buNone/>
              <a:defRPr sz="842"/>
            </a:lvl9pPr>
          </a:lstStyle>
          <a:p>
            <a:pPr lvl="0"/>
            <a:r>
              <a:rPr lang="en-US"/>
              <a:t>Click to edit Master text styles</a:t>
            </a:r>
          </a:p>
        </p:txBody>
      </p:sp>
      <p:sp>
        <p:nvSpPr>
          <p:cNvPr id="5" name="Date Placeholder 4"/>
          <p:cNvSpPr>
            <a:spLocks noGrp="1"/>
          </p:cNvSpPr>
          <p:nvPr>
            <p:ph type="dt" sz="half" idx="10"/>
          </p:nvPr>
        </p:nvSpPr>
        <p:spPr/>
        <p:txBody>
          <a:bodyPr/>
          <a:lstStyle/>
          <a:p>
            <a:pPr defTabSz="409902"/>
            <a:fld id="{676D9E2E-706D-5D45-8EA8-F0A21D0C5DBE}" type="datetimeFigureOut">
              <a:rPr lang="en-US" smtClean="0">
                <a:solidFill>
                  <a:prstClr val="black">
                    <a:tint val="75000"/>
                  </a:prstClr>
                </a:solidFill>
              </a:rPr>
              <a:pPr defTabSz="409902"/>
              <a:t>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0990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09902"/>
            <a:fld id="{0CD73B3D-1A05-CF44-A662-427A32DC147C}" type="slidenum">
              <a:rPr lang="en-US" smtClean="0">
                <a:solidFill>
                  <a:prstClr val="black">
                    <a:tint val="75000"/>
                  </a:prstClr>
                </a:solidFill>
              </a:rPr>
              <a:pPr defTabSz="409902"/>
              <a:t>‹#›</a:t>
            </a:fld>
            <a:endParaRPr lang="en-US">
              <a:solidFill>
                <a:prstClr val="black">
                  <a:tint val="75000"/>
                </a:prstClr>
              </a:solidFill>
            </a:endParaRPr>
          </a:p>
        </p:txBody>
      </p:sp>
    </p:spTree>
    <p:extLst>
      <p:ext uri="{BB962C8B-B14F-4D97-AF65-F5344CB8AC3E}">
        <p14:creationId xmlns:p14="http://schemas.microsoft.com/office/powerpoint/2010/main" val="2200833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09902"/>
            <a:fld id="{676D9E2E-706D-5D45-8EA8-F0A21D0C5DBE}" type="datetimeFigureOut">
              <a:rPr lang="en-US" smtClean="0">
                <a:solidFill>
                  <a:prstClr val="black">
                    <a:tint val="75000"/>
                  </a:prstClr>
                </a:solidFill>
              </a:rPr>
              <a:pPr defTabSz="409902"/>
              <a:t>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0990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09902"/>
            <a:fld id="{0CD73B3D-1A05-CF44-A662-427A32DC147C}" type="slidenum">
              <a:rPr lang="en-US" smtClean="0">
                <a:solidFill>
                  <a:prstClr val="black">
                    <a:tint val="75000"/>
                  </a:prstClr>
                </a:solidFill>
              </a:rPr>
              <a:pPr defTabSz="409902"/>
              <a:t>‹#›</a:t>
            </a:fld>
            <a:endParaRPr lang="en-US">
              <a:solidFill>
                <a:prstClr val="black">
                  <a:tint val="75000"/>
                </a:prstClr>
              </a:solidFill>
            </a:endParaRPr>
          </a:p>
        </p:txBody>
      </p:sp>
    </p:spTree>
    <p:extLst>
      <p:ext uri="{BB962C8B-B14F-4D97-AF65-F5344CB8AC3E}">
        <p14:creationId xmlns:p14="http://schemas.microsoft.com/office/powerpoint/2010/main" val="2231922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5034" y="302868"/>
            <a:ext cx="2605356" cy="6452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8969" y="302868"/>
            <a:ext cx="7637923" cy="6452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09902"/>
            <a:fld id="{676D9E2E-706D-5D45-8EA8-F0A21D0C5DBE}" type="datetimeFigureOut">
              <a:rPr lang="en-US" smtClean="0">
                <a:solidFill>
                  <a:prstClr val="black">
                    <a:tint val="75000"/>
                  </a:prstClr>
                </a:solidFill>
              </a:rPr>
              <a:pPr defTabSz="409902"/>
              <a:t>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0990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09902"/>
            <a:fld id="{0CD73B3D-1A05-CF44-A662-427A32DC147C}" type="slidenum">
              <a:rPr lang="en-US" smtClean="0">
                <a:solidFill>
                  <a:prstClr val="black">
                    <a:tint val="75000"/>
                  </a:prstClr>
                </a:solidFill>
              </a:rPr>
              <a:pPr defTabSz="409902"/>
              <a:t>‹#›</a:t>
            </a:fld>
            <a:endParaRPr lang="en-US">
              <a:solidFill>
                <a:prstClr val="black">
                  <a:tint val="75000"/>
                </a:prstClr>
              </a:solidFill>
            </a:endParaRPr>
          </a:p>
        </p:txBody>
      </p:sp>
    </p:spTree>
    <p:extLst>
      <p:ext uri="{BB962C8B-B14F-4D97-AF65-F5344CB8AC3E}">
        <p14:creationId xmlns:p14="http://schemas.microsoft.com/office/powerpoint/2010/main" val="3118354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600" b="1"/>
            </a:lvl1pPr>
            <a:lvl2pPr marL="494687" indent="0">
              <a:buNone/>
              <a:defRPr sz="2200" b="1"/>
            </a:lvl2pPr>
            <a:lvl3pPr marL="989381" indent="0">
              <a:buNone/>
              <a:defRPr sz="2100" b="1"/>
            </a:lvl3pPr>
            <a:lvl4pPr marL="1484056" indent="0">
              <a:buNone/>
              <a:defRPr sz="1700" b="1"/>
            </a:lvl4pPr>
            <a:lvl5pPr marL="1978746" indent="0">
              <a:buNone/>
              <a:defRPr sz="1700" b="1"/>
            </a:lvl5pPr>
            <a:lvl6pPr marL="2473421" indent="0">
              <a:buNone/>
              <a:defRPr sz="1700" b="1"/>
            </a:lvl6pPr>
            <a:lvl7pPr marL="2968112" indent="0">
              <a:buNone/>
              <a:defRPr sz="1700" b="1"/>
            </a:lvl7pPr>
            <a:lvl8pPr marL="3462798" indent="0">
              <a:buNone/>
              <a:defRPr sz="1700" b="1"/>
            </a:lvl8pPr>
            <a:lvl9pPr marL="3957485" indent="0">
              <a:buNone/>
              <a:defRPr sz="1700" b="1"/>
            </a:lvl9pPr>
          </a:lstStyle>
          <a:p>
            <a:pPr lvl="0"/>
            <a:r>
              <a:rPr lang="en-GB"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600"/>
            </a:lvl1pPr>
            <a:lvl2pPr>
              <a:defRPr sz="22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5" y="1692892"/>
            <a:ext cx="4724526" cy="705515"/>
          </a:xfrm>
        </p:spPr>
        <p:txBody>
          <a:bodyPr anchor="b"/>
          <a:lstStyle>
            <a:lvl1pPr marL="0" indent="0">
              <a:buNone/>
              <a:defRPr sz="2600" b="1"/>
            </a:lvl1pPr>
            <a:lvl2pPr marL="494687" indent="0">
              <a:buNone/>
              <a:defRPr sz="2200" b="1"/>
            </a:lvl2pPr>
            <a:lvl3pPr marL="989381" indent="0">
              <a:buNone/>
              <a:defRPr sz="2100" b="1"/>
            </a:lvl3pPr>
            <a:lvl4pPr marL="1484056" indent="0">
              <a:buNone/>
              <a:defRPr sz="1700" b="1"/>
            </a:lvl4pPr>
            <a:lvl5pPr marL="1978746" indent="0">
              <a:buNone/>
              <a:defRPr sz="1700" b="1"/>
            </a:lvl5pPr>
            <a:lvl6pPr marL="2473421" indent="0">
              <a:buNone/>
              <a:defRPr sz="1700" b="1"/>
            </a:lvl6pPr>
            <a:lvl7pPr marL="2968112" indent="0">
              <a:buNone/>
              <a:defRPr sz="1700" b="1"/>
            </a:lvl7pPr>
            <a:lvl8pPr marL="3462798" indent="0">
              <a:buNone/>
              <a:defRPr sz="1700" b="1"/>
            </a:lvl8pPr>
            <a:lvl9pPr marL="3957485" indent="0">
              <a:buNone/>
              <a:defRPr sz="1700" b="1"/>
            </a:lvl9pPr>
          </a:lstStyle>
          <a:p>
            <a:pPr lvl="0"/>
            <a:r>
              <a:rPr lang="en-GB" smtClean="0"/>
              <a:t>Click to edit Master text styles</a:t>
            </a:r>
          </a:p>
        </p:txBody>
      </p:sp>
      <p:sp>
        <p:nvSpPr>
          <p:cNvPr id="6" name="Content Placeholder 5"/>
          <p:cNvSpPr>
            <a:spLocks noGrp="1"/>
          </p:cNvSpPr>
          <p:nvPr>
            <p:ph sz="quarter" idx="4"/>
          </p:nvPr>
        </p:nvSpPr>
        <p:spPr>
          <a:xfrm>
            <a:off x="5429685" y="2398408"/>
            <a:ext cx="4724526" cy="4357393"/>
          </a:xfrm>
        </p:spPr>
        <p:txBody>
          <a:bodyPr/>
          <a:lstStyle>
            <a:lvl1pPr>
              <a:defRPr sz="2600"/>
            </a:lvl1pPr>
            <a:lvl2pPr>
              <a:defRPr sz="22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C3C6A4A-0247-C042-9A33-D60C669D4667}" type="datetimeFigureOut">
              <a:rPr lang="en-US" smtClean="0"/>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6C2FB2-8702-9840-BCF0-EC60D26DEC30}" type="slidenum">
              <a:rPr lang="en-US" smtClean="0"/>
              <a:t>‹#›</a:t>
            </a:fld>
            <a:endParaRPr lang="en-US" dirty="0"/>
          </a:p>
        </p:txBody>
      </p:sp>
    </p:spTree>
    <p:extLst>
      <p:ext uri="{BB962C8B-B14F-4D97-AF65-F5344CB8AC3E}">
        <p14:creationId xmlns:p14="http://schemas.microsoft.com/office/powerpoint/2010/main" val="41566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C3C6A4A-0247-C042-9A33-D60C669D4667}" type="datetimeFigureOut">
              <a:rPr lang="en-US" smtClean="0"/>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6C2FB2-8702-9840-BCF0-EC60D26DEC30}" type="slidenum">
              <a:rPr lang="en-US" smtClean="0"/>
              <a:t>‹#›</a:t>
            </a:fld>
            <a:endParaRPr lang="en-US" dirty="0"/>
          </a:p>
        </p:txBody>
      </p:sp>
    </p:spTree>
    <p:extLst>
      <p:ext uri="{BB962C8B-B14F-4D97-AF65-F5344CB8AC3E}">
        <p14:creationId xmlns:p14="http://schemas.microsoft.com/office/powerpoint/2010/main" val="158479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C6A4A-0247-C042-9A33-D60C669D4667}" type="datetimeFigureOut">
              <a:rPr lang="en-US" smtClean="0"/>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6C2FB2-8702-9840-BCF0-EC60D26DEC30}" type="slidenum">
              <a:rPr lang="en-US" smtClean="0"/>
              <a:t>‹#›</a:t>
            </a:fld>
            <a:endParaRPr lang="en-US" dirty="0"/>
          </a:p>
        </p:txBody>
      </p:sp>
    </p:spTree>
    <p:extLst>
      <p:ext uri="{BB962C8B-B14F-4D97-AF65-F5344CB8AC3E}">
        <p14:creationId xmlns:p14="http://schemas.microsoft.com/office/powerpoint/2010/main" val="323552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489" cy="1281483"/>
          </a:xfrm>
        </p:spPr>
        <p:txBody>
          <a:bodyPr anchor="b"/>
          <a:lstStyle>
            <a:lvl1pPr algn="l">
              <a:defRPr sz="2200" b="1"/>
            </a:lvl1pPr>
          </a:lstStyle>
          <a:p>
            <a:r>
              <a:rPr lang="en-GB" smtClean="0"/>
              <a:t>Click to edit Master title style</a:t>
            </a:r>
            <a:endParaRPr lang="en-US"/>
          </a:p>
        </p:txBody>
      </p:sp>
      <p:sp>
        <p:nvSpPr>
          <p:cNvPr id="3" name="Content Placeholder 2"/>
          <p:cNvSpPr>
            <a:spLocks noGrp="1"/>
          </p:cNvSpPr>
          <p:nvPr>
            <p:ph idx="1"/>
          </p:nvPr>
        </p:nvSpPr>
        <p:spPr>
          <a:xfrm>
            <a:off x="4178961" y="301170"/>
            <a:ext cx="5975246"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2" y="1582598"/>
            <a:ext cx="3516489" cy="5173200"/>
          </a:xfrm>
        </p:spPr>
        <p:txBody>
          <a:bodyPr/>
          <a:lstStyle>
            <a:lvl1pPr marL="0" indent="0">
              <a:buNone/>
              <a:defRPr sz="1500"/>
            </a:lvl1pPr>
            <a:lvl2pPr marL="494687" indent="0">
              <a:buNone/>
              <a:defRPr sz="1300"/>
            </a:lvl2pPr>
            <a:lvl3pPr marL="989381" indent="0">
              <a:buNone/>
              <a:defRPr sz="1100"/>
            </a:lvl3pPr>
            <a:lvl4pPr marL="1484056" indent="0">
              <a:buNone/>
              <a:defRPr sz="1000"/>
            </a:lvl4pPr>
            <a:lvl5pPr marL="1978746" indent="0">
              <a:buNone/>
              <a:defRPr sz="1000"/>
            </a:lvl5pPr>
            <a:lvl6pPr marL="2473421" indent="0">
              <a:buNone/>
              <a:defRPr sz="1000"/>
            </a:lvl6pPr>
            <a:lvl7pPr marL="2968112" indent="0">
              <a:buNone/>
              <a:defRPr sz="1000"/>
            </a:lvl7pPr>
            <a:lvl8pPr marL="3462798" indent="0">
              <a:buNone/>
              <a:defRPr sz="1000"/>
            </a:lvl8pPr>
            <a:lvl9pPr marL="3957485"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C3C6A4A-0247-C042-9A33-D60C669D4667}" type="datetimeFigureOut">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6C2FB2-8702-9840-BCF0-EC60D26DEC30}" type="slidenum">
              <a:rPr lang="en-US" smtClean="0"/>
              <a:t>‹#›</a:t>
            </a:fld>
            <a:endParaRPr lang="en-US" dirty="0"/>
          </a:p>
        </p:txBody>
      </p:sp>
    </p:spTree>
    <p:extLst>
      <p:ext uri="{BB962C8B-B14F-4D97-AF65-F5344CB8AC3E}">
        <p14:creationId xmlns:p14="http://schemas.microsoft.com/office/powerpoint/2010/main" val="233941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200" b="1"/>
            </a:lvl1pPr>
          </a:lstStyle>
          <a:p>
            <a:r>
              <a:rPr lang="en-GB"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a:lstStyle>
            <a:lvl1pPr marL="0" indent="0">
              <a:buNone/>
              <a:defRPr sz="3500"/>
            </a:lvl1pPr>
            <a:lvl2pPr marL="494687" indent="0">
              <a:buNone/>
              <a:defRPr sz="3000"/>
            </a:lvl2pPr>
            <a:lvl3pPr marL="989381" indent="0">
              <a:buNone/>
              <a:defRPr sz="2600"/>
            </a:lvl3pPr>
            <a:lvl4pPr marL="1484056" indent="0">
              <a:buNone/>
              <a:defRPr sz="2200"/>
            </a:lvl4pPr>
            <a:lvl5pPr marL="1978746" indent="0">
              <a:buNone/>
              <a:defRPr sz="2200"/>
            </a:lvl5pPr>
            <a:lvl6pPr marL="2473421" indent="0">
              <a:buNone/>
              <a:defRPr sz="2200"/>
            </a:lvl6pPr>
            <a:lvl7pPr marL="2968112" indent="0">
              <a:buNone/>
              <a:defRPr sz="2200"/>
            </a:lvl7pPr>
            <a:lvl8pPr marL="3462798" indent="0">
              <a:buNone/>
              <a:defRPr sz="2200"/>
            </a:lvl8pPr>
            <a:lvl9pPr marL="3957485" indent="0">
              <a:buNone/>
              <a:defRPr sz="2200"/>
            </a:lvl9pPr>
          </a:lstStyle>
          <a:p>
            <a:endParaRPr lang="en-US" dirty="0"/>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500"/>
            </a:lvl1pPr>
            <a:lvl2pPr marL="494687" indent="0">
              <a:buNone/>
              <a:defRPr sz="1300"/>
            </a:lvl2pPr>
            <a:lvl3pPr marL="989381" indent="0">
              <a:buNone/>
              <a:defRPr sz="1100"/>
            </a:lvl3pPr>
            <a:lvl4pPr marL="1484056" indent="0">
              <a:buNone/>
              <a:defRPr sz="1000"/>
            </a:lvl4pPr>
            <a:lvl5pPr marL="1978746" indent="0">
              <a:buNone/>
              <a:defRPr sz="1000"/>
            </a:lvl5pPr>
            <a:lvl6pPr marL="2473421" indent="0">
              <a:buNone/>
              <a:defRPr sz="1000"/>
            </a:lvl6pPr>
            <a:lvl7pPr marL="2968112" indent="0">
              <a:buNone/>
              <a:defRPr sz="1000"/>
            </a:lvl7pPr>
            <a:lvl8pPr marL="3462798" indent="0">
              <a:buNone/>
              <a:defRPr sz="1000"/>
            </a:lvl8pPr>
            <a:lvl9pPr marL="3957485"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C3C6A4A-0247-C042-9A33-D60C669D4667}" type="datetimeFigureOut">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6C2FB2-8702-9840-BCF0-EC60D26DEC30}" type="slidenum">
              <a:rPr lang="en-US" smtClean="0"/>
              <a:t>‹#›</a:t>
            </a:fld>
            <a:endParaRPr lang="en-US" dirty="0"/>
          </a:p>
        </p:txBody>
      </p:sp>
    </p:spTree>
    <p:extLst>
      <p:ext uri="{BB962C8B-B14F-4D97-AF65-F5344CB8AC3E}">
        <p14:creationId xmlns:p14="http://schemas.microsoft.com/office/powerpoint/2010/main" val="116737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8"/>
            <a:ext cx="9619774" cy="1260475"/>
          </a:xfrm>
          <a:prstGeom prst="rect">
            <a:avLst/>
          </a:prstGeom>
        </p:spPr>
        <p:txBody>
          <a:bodyPr vert="horz" lIns="98941" tIns="49462" rIns="98941" bIns="49462"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534432" y="1764722"/>
            <a:ext cx="9619774" cy="4991131"/>
          </a:xfrm>
          <a:prstGeom prst="rect">
            <a:avLst/>
          </a:prstGeom>
        </p:spPr>
        <p:txBody>
          <a:bodyPr vert="horz" lIns="98941" tIns="49462" rIns="98941" bIns="49462"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534432" y="7009643"/>
            <a:ext cx="2494016" cy="402652"/>
          </a:xfrm>
          <a:prstGeom prst="rect">
            <a:avLst/>
          </a:prstGeom>
        </p:spPr>
        <p:txBody>
          <a:bodyPr vert="horz" lIns="98941" tIns="49462" rIns="98941" bIns="49462" rtlCol="0" anchor="ctr"/>
          <a:lstStyle>
            <a:lvl1pPr algn="l">
              <a:defRPr sz="1300">
                <a:solidFill>
                  <a:schemeClr val="tx1">
                    <a:tint val="75000"/>
                  </a:schemeClr>
                </a:solidFill>
              </a:defRPr>
            </a:lvl1pPr>
          </a:lstStyle>
          <a:p>
            <a:fld id="{0C3C6A4A-0247-C042-9A33-D60C669D4667}" type="datetimeFigureOut">
              <a:rPr lang="en-US" smtClean="0"/>
              <a:t>12/8/2021</a:t>
            </a:fld>
            <a:endParaRPr lang="en-US" dirty="0"/>
          </a:p>
        </p:txBody>
      </p:sp>
      <p:sp>
        <p:nvSpPr>
          <p:cNvPr id="5" name="Footer Placeholder 4"/>
          <p:cNvSpPr>
            <a:spLocks noGrp="1"/>
          </p:cNvSpPr>
          <p:nvPr>
            <p:ph type="ftr" sz="quarter" idx="3"/>
          </p:nvPr>
        </p:nvSpPr>
        <p:spPr>
          <a:xfrm>
            <a:off x="3651955" y="7009643"/>
            <a:ext cx="3384735" cy="402652"/>
          </a:xfrm>
          <a:prstGeom prst="rect">
            <a:avLst/>
          </a:prstGeom>
        </p:spPr>
        <p:txBody>
          <a:bodyPr vert="horz" lIns="98941" tIns="49462" rIns="98941" bIns="49462"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98941" tIns="49462" rIns="98941" bIns="49462" rtlCol="0" anchor="ctr"/>
          <a:lstStyle>
            <a:lvl1pPr algn="r">
              <a:defRPr sz="1300">
                <a:solidFill>
                  <a:schemeClr val="tx1">
                    <a:tint val="75000"/>
                  </a:schemeClr>
                </a:solidFill>
              </a:defRPr>
            </a:lvl1pPr>
          </a:lstStyle>
          <a:p>
            <a:fld id="{4D6C2FB2-8702-9840-BCF0-EC60D26DEC30}" type="slidenum">
              <a:rPr lang="en-US" smtClean="0"/>
              <a:t>‹#›</a:t>
            </a:fld>
            <a:endParaRPr lang="en-US" dirty="0"/>
          </a:p>
        </p:txBody>
      </p:sp>
    </p:spTree>
    <p:extLst>
      <p:ext uri="{BB962C8B-B14F-4D97-AF65-F5344CB8AC3E}">
        <p14:creationId xmlns:p14="http://schemas.microsoft.com/office/powerpoint/2010/main" val="3931474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4687" rtl="0" eaLnBrk="1" latinLnBrk="0" hangingPunct="1">
        <a:spcBef>
          <a:spcPct val="0"/>
        </a:spcBef>
        <a:buNone/>
        <a:defRPr sz="4800" kern="1200">
          <a:solidFill>
            <a:schemeClr val="tx1"/>
          </a:solidFill>
          <a:latin typeface="+mj-lt"/>
          <a:ea typeface="+mj-ea"/>
          <a:cs typeface="+mj-cs"/>
        </a:defRPr>
      </a:lvl1pPr>
    </p:titleStyle>
    <p:bodyStyle>
      <a:lvl1pPr marL="371016" indent="-371016" algn="l" defTabSz="494687" rtl="0" eaLnBrk="1" latinLnBrk="0" hangingPunct="1">
        <a:spcBef>
          <a:spcPct val="20000"/>
        </a:spcBef>
        <a:buFont typeface="Arial"/>
        <a:buChar char="•"/>
        <a:defRPr sz="3500" kern="1200">
          <a:solidFill>
            <a:schemeClr val="tx1"/>
          </a:solidFill>
          <a:latin typeface="+mn-lt"/>
          <a:ea typeface="+mn-ea"/>
          <a:cs typeface="+mn-cs"/>
        </a:defRPr>
      </a:lvl1pPr>
      <a:lvl2pPr marL="803864" indent="-309176" algn="l" defTabSz="494687" rtl="0" eaLnBrk="1" latinLnBrk="0" hangingPunct="1">
        <a:spcBef>
          <a:spcPct val="20000"/>
        </a:spcBef>
        <a:buFont typeface="Arial"/>
        <a:buChar char="–"/>
        <a:defRPr sz="3000" kern="1200">
          <a:solidFill>
            <a:schemeClr val="tx1"/>
          </a:solidFill>
          <a:latin typeface="+mn-lt"/>
          <a:ea typeface="+mn-ea"/>
          <a:cs typeface="+mn-cs"/>
        </a:defRPr>
      </a:lvl2pPr>
      <a:lvl3pPr marL="1236699" indent="-247339" algn="l" defTabSz="494687" rtl="0" eaLnBrk="1" latinLnBrk="0" hangingPunct="1">
        <a:spcBef>
          <a:spcPct val="20000"/>
        </a:spcBef>
        <a:buFont typeface="Arial"/>
        <a:buChar char="•"/>
        <a:defRPr sz="2600" kern="1200">
          <a:solidFill>
            <a:schemeClr val="tx1"/>
          </a:solidFill>
          <a:latin typeface="+mn-lt"/>
          <a:ea typeface="+mn-ea"/>
          <a:cs typeface="+mn-cs"/>
        </a:defRPr>
      </a:lvl3pPr>
      <a:lvl4pPr marL="1731401" indent="-247339" algn="l" defTabSz="494687" rtl="0" eaLnBrk="1" latinLnBrk="0" hangingPunct="1">
        <a:spcBef>
          <a:spcPct val="20000"/>
        </a:spcBef>
        <a:buFont typeface="Arial"/>
        <a:buChar char="–"/>
        <a:defRPr sz="2200" kern="1200">
          <a:solidFill>
            <a:schemeClr val="tx1"/>
          </a:solidFill>
          <a:latin typeface="+mn-lt"/>
          <a:ea typeface="+mn-ea"/>
          <a:cs typeface="+mn-cs"/>
        </a:defRPr>
      </a:lvl4pPr>
      <a:lvl5pPr marL="2226095" indent="-247339" algn="l" defTabSz="494687" rtl="0" eaLnBrk="1" latinLnBrk="0" hangingPunct="1">
        <a:spcBef>
          <a:spcPct val="20000"/>
        </a:spcBef>
        <a:buFont typeface="Arial"/>
        <a:buChar char="»"/>
        <a:defRPr sz="2200" kern="1200">
          <a:solidFill>
            <a:schemeClr val="tx1"/>
          </a:solidFill>
          <a:latin typeface="+mn-lt"/>
          <a:ea typeface="+mn-ea"/>
          <a:cs typeface="+mn-cs"/>
        </a:defRPr>
      </a:lvl5pPr>
      <a:lvl6pPr marL="2720771" indent="-247339" algn="l" defTabSz="494687" rtl="0" eaLnBrk="1" latinLnBrk="0" hangingPunct="1">
        <a:spcBef>
          <a:spcPct val="20000"/>
        </a:spcBef>
        <a:buFont typeface="Arial"/>
        <a:buChar char="•"/>
        <a:defRPr sz="2200" kern="1200">
          <a:solidFill>
            <a:schemeClr val="tx1"/>
          </a:solidFill>
          <a:latin typeface="+mn-lt"/>
          <a:ea typeface="+mn-ea"/>
          <a:cs typeface="+mn-cs"/>
        </a:defRPr>
      </a:lvl6pPr>
      <a:lvl7pPr marL="3215462" indent="-247339" algn="l" defTabSz="494687" rtl="0" eaLnBrk="1" latinLnBrk="0" hangingPunct="1">
        <a:spcBef>
          <a:spcPct val="20000"/>
        </a:spcBef>
        <a:buFont typeface="Arial"/>
        <a:buChar char="•"/>
        <a:defRPr sz="2200" kern="1200">
          <a:solidFill>
            <a:schemeClr val="tx1"/>
          </a:solidFill>
          <a:latin typeface="+mn-lt"/>
          <a:ea typeface="+mn-ea"/>
          <a:cs typeface="+mn-cs"/>
        </a:defRPr>
      </a:lvl7pPr>
      <a:lvl8pPr marL="3710141" indent="-247339" algn="l" defTabSz="494687" rtl="0" eaLnBrk="1" latinLnBrk="0" hangingPunct="1">
        <a:spcBef>
          <a:spcPct val="20000"/>
        </a:spcBef>
        <a:buFont typeface="Arial"/>
        <a:buChar char="•"/>
        <a:defRPr sz="2200" kern="1200">
          <a:solidFill>
            <a:schemeClr val="tx1"/>
          </a:solidFill>
          <a:latin typeface="+mn-lt"/>
          <a:ea typeface="+mn-ea"/>
          <a:cs typeface="+mn-cs"/>
        </a:defRPr>
      </a:lvl8pPr>
      <a:lvl9pPr marL="4204832" indent="-247339" algn="l" defTabSz="494687"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4687" rtl="0" eaLnBrk="1" latinLnBrk="0" hangingPunct="1">
        <a:defRPr sz="2100" kern="1200">
          <a:solidFill>
            <a:schemeClr val="tx1"/>
          </a:solidFill>
          <a:latin typeface="+mn-lt"/>
          <a:ea typeface="+mn-ea"/>
          <a:cs typeface="+mn-cs"/>
        </a:defRPr>
      </a:lvl1pPr>
      <a:lvl2pPr marL="494687" algn="l" defTabSz="494687" rtl="0" eaLnBrk="1" latinLnBrk="0" hangingPunct="1">
        <a:defRPr sz="2100" kern="1200">
          <a:solidFill>
            <a:schemeClr val="tx1"/>
          </a:solidFill>
          <a:latin typeface="+mn-lt"/>
          <a:ea typeface="+mn-ea"/>
          <a:cs typeface="+mn-cs"/>
        </a:defRPr>
      </a:lvl2pPr>
      <a:lvl3pPr marL="989381" algn="l" defTabSz="494687" rtl="0" eaLnBrk="1" latinLnBrk="0" hangingPunct="1">
        <a:defRPr sz="2100" kern="1200">
          <a:solidFill>
            <a:schemeClr val="tx1"/>
          </a:solidFill>
          <a:latin typeface="+mn-lt"/>
          <a:ea typeface="+mn-ea"/>
          <a:cs typeface="+mn-cs"/>
        </a:defRPr>
      </a:lvl3pPr>
      <a:lvl4pPr marL="1484056" algn="l" defTabSz="494687" rtl="0" eaLnBrk="1" latinLnBrk="0" hangingPunct="1">
        <a:defRPr sz="2100" kern="1200">
          <a:solidFill>
            <a:schemeClr val="tx1"/>
          </a:solidFill>
          <a:latin typeface="+mn-lt"/>
          <a:ea typeface="+mn-ea"/>
          <a:cs typeface="+mn-cs"/>
        </a:defRPr>
      </a:lvl4pPr>
      <a:lvl5pPr marL="1978746" algn="l" defTabSz="494687" rtl="0" eaLnBrk="1" latinLnBrk="0" hangingPunct="1">
        <a:defRPr sz="2100" kern="1200">
          <a:solidFill>
            <a:schemeClr val="tx1"/>
          </a:solidFill>
          <a:latin typeface="+mn-lt"/>
          <a:ea typeface="+mn-ea"/>
          <a:cs typeface="+mn-cs"/>
        </a:defRPr>
      </a:lvl5pPr>
      <a:lvl6pPr marL="2473421" algn="l" defTabSz="494687" rtl="0" eaLnBrk="1" latinLnBrk="0" hangingPunct="1">
        <a:defRPr sz="2100" kern="1200">
          <a:solidFill>
            <a:schemeClr val="tx1"/>
          </a:solidFill>
          <a:latin typeface="+mn-lt"/>
          <a:ea typeface="+mn-ea"/>
          <a:cs typeface="+mn-cs"/>
        </a:defRPr>
      </a:lvl6pPr>
      <a:lvl7pPr marL="2968112" algn="l" defTabSz="494687" rtl="0" eaLnBrk="1" latinLnBrk="0" hangingPunct="1">
        <a:defRPr sz="2100" kern="1200">
          <a:solidFill>
            <a:schemeClr val="tx1"/>
          </a:solidFill>
          <a:latin typeface="+mn-lt"/>
          <a:ea typeface="+mn-ea"/>
          <a:cs typeface="+mn-cs"/>
        </a:defRPr>
      </a:lvl7pPr>
      <a:lvl8pPr marL="3462798" algn="l" defTabSz="494687" rtl="0" eaLnBrk="1" latinLnBrk="0" hangingPunct="1">
        <a:defRPr sz="2100" kern="1200">
          <a:solidFill>
            <a:schemeClr val="tx1"/>
          </a:solidFill>
          <a:latin typeface="+mn-lt"/>
          <a:ea typeface="+mn-ea"/>
          <a:cs typeface="+mn-cs"/>
        </a:defRPr>
      </a:lvl8pPr>
      <a:lvl9pPr marL="3957485" algn="l" defTabSz="49468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8"/>
            <a:ext cx="9619774" cy="1260475"/>
          </a:xfrm>
          <a:prstGeom prst="rect">
            <a:avLst/>
          </a:prstGeom>
        </p:spPr>
        <p:txBody>
          <a:bodyPr vert="horz" lIns="98941" tIns="49462" rIns="98941" bIns="49462"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534432" y="1764722"/>
            <a:ext cx="9619774" cy="4991131"/>
          </a:xfrm>
          <a:prstGeom prst="rect">
            <a:avLst/>
          </a:prstGeom>
        </p:spPr>
        <p:txBody>
          <a:bodyPr vert="horz" lIns="98941" tIns="49462" rIns="98941" bIns="49462"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534432" y="7009643"/>
            <a:ext cx="2494016" cy="402652"/>
          </a:xfrm>
          <a:prstGeom prst="rect">
            <a:avLst/>
          </a:prstGeom>
        </p:spPr>
        <p:txBody>
          <a:bodyPr vert="horz" lIns="98941" tIns="49462" rIns="98941" bIns="49462" rtlCol="0" anchor="ctr"/>
          <a:lstStyle>
            <a:lvl1pPr algn="l">
              <a:defRPr sz="1300">
                <a:solidFill>
                  <a:schemeClr val="tx1">
                    <a:tint val="75000"/>
                  </a:schemeClr>
                </a:solidFill>
              </a:defRPr>
            </a:lvl1pPr>
          </a:lstStyle>
          <a:p>
            <a:fld id="{0C3C6A4A-0247-C042-9A33-D60C669D4667}" type="datetimeFigureOut">
              <a:rPr lang="en-US" smtClean="0">
                <a:solidFill>
                  <a:prstClr val="black">
                    <a:tint val="75000"/>
                  </a:prstClr>
                </a:solidFill>
              </a:rPr>
              <a:pPr/>
              <a:t>12/8/2021</a:t>
            </a:fld>
            <a:endParaRPr lang="en-US" dirty="0">
              <a:solidFill>
                <a:prstClr val="black">
                  <a:tint val="75000"/>
                </a:prstClr>
              </a:solidFill>
            </a:endParaRPr>
          </a:p>
        </p:txBody>
      </p:sp>
      <p:sp>
        <p:nvSpPr>
          <p:cNvPr id="5" name="Footer Placeholder 4"/>
          <p:cNvSpPr>
            <a:spLocks noGrp="1"/>
          </p:cNvSpPr>
          <p:nvPr>
            <p:ph type="ftr" sz="quarter" idx="3"/>
          </p:nvPr>
        </p:nvSpPr>
        <p:spPr>
          <a:xfrm>
            <a:off x="3651955" y="7009643"/>
            <a:ext cx="3384735" cy="402652"/>
          </a:xfrm>
          <a:prstGeom prst="rect">
            <a:avLst/>
          </a:prstGeom>
        </p:spPr>
        <p:txBody>
          <a:bodyPr vert="horz" lIns="98941" tIns="49462" rIns="98941" bIns="49462" rtlCol="0" anchor="ctr"/>
          <a:lstStyle>
            <a:lvl1pPr algn="ctr">
              <a:defRPr sz="13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98941" tIns="49462" rIns="98941" bIns="49462" rtlCol="0" anchor="ctr"/>
          <a:lstStyle>
            <a:lvl1pPr algn="r">
              <a:defRPr sz="1300">
                <a:solidFill>
                  <a:schemeClr val="tx1">
                    <a:tint val="75000"/>
                  </a:schemeClr>
                </a:solidFill>
              </a:defRPr>
            </a:lvl1pPr>
          </a:lstStyle>
          <a:p>
            <a:fld id="{4D6C2FB2-8702-9840-BCF0-EC60D26DEC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048941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94687" rtl="0" eaLnBrk="1" latinLnBrk="0" hangingPunct="1">
        <a:spcBef>
          <a:spcPct val="0"/>
        </a:spcBef>
        <a:buNone/>
        <a:defRPr sz="4800" kern="1200">
          <a:solidFill>
            <a:schemeClr val="tx1"/>
          </a:solidFill>
          <a:latin typeface="+mj-lt"/>
          <a:ea typeface="+mj-ea"/>
          <a:cs typeface="+mj-cs"/>
        </a:defRPr>
      </a:lvl1pPr>
    </p:titleStyle>
    <p:bodyStyle>
      <a:lvl1pPr marL="371016" indent="-371016" algn="l" defTabSz="494687" rtl="0" eaLnBrk="1" latinLnBrk="0" hangingPunct="1">
        <a:spcBef>
          <a:spcPct val="20000"/>
        </a:spcBef>
        <a:buFont typeface="Arial"/>
        <a:buChar char="•"/>
        <a:defRPr sz="3500" kern="1200">
          <a:solidFill>
            <a:schemeClr val="tx1"/>
          </a:solidFill>
          <a:latin typeface="+mn-lt"/>
          <a:ea typeface="+mn-ea"/>
          <a:cs typeface="+mn-cs"/>
        </a:defRPr>
      </a:lvl1pPr>
      <a:lvl2pPr marL="803864" indent="-309176" algn="l" defTabSz="494687" rtl="0" eaLnBrk="1" latinLnBrk="0" hangingPunct="1">
        <a:spcBef>
          <a:spcPct val="20000"/>
        </a:spcBef>
        <a:buFont typeface="Arial"/>
        <a:buChar char="–"/>
        <a:defRPr sz="3000" kern="1200">
          <a:solidFill>
            <a:schemeClr val="tx1"/>
          </a:solidFill>
          <a:latin typeface="+mn-lt"/>
          <a:ea typeface="+mn-ea"/>
          <a:cs typeface="+mn-cs"/>
        </a:defRPr>
      </a:lvl2pPr>
      <a:lvl3pPr marL="1236699" indent="-247339" algn="l" defTabSz="494687" rtl="0" eaLnBrk="1" latinLnBrk="0" hangingPunct="1">
        <a:spcBef>
          <a:spcPct val="20000"/>
        </a:spcBef>
        <a:buFont typeface="Arial"/>
        <a:buChar char="•"/>
        <a:defRPr sz="2600" kern="1200">
          <a:solidFill>
            <a:schemeClr val="tx1"/>
          </a:solidFill>
          <a:latin typeface="+mn-lt"/>
          <a:ea typeface="+mn-ea"/>
          <a:cs typeface="+mn-cs"/>
        </a:defRPr>
      </a:lvl3pPr>
      <a:lvl4pPr marL="1731401" indent="-247339" algn="l" defTabSz="494687" rtl="0" eaLnBrk="1" latinLnBrk="0" hangingPunct="1">
        <a:spcBef>
          <a:spcPct val="20000"/>
        </a:spcBef>
        <a:buFont typeface="Arial"/>
        <a:buChar char="–"/>
        <a:defRPr sz="2200" kern="1200">
          <a:solidFill>
            <a:schemeClr val="tx1"/>
          </a:solidFill>
          <a:latin typeface="+mn-lt"/>
          <a:ea typeface="+mn-ea"/>
          <a:cs typeface="+mn-cs"/>
        </a:defRPr>
      </a:lvl4pPr>
      <a:lvl5pPr marL="2226095" indent="-247339" algn="l" defTabSz="494687" rtl="0" eaLnBrk="1" latinLnBrk="0" hangingPunct="1">
        <a:spcBef>
          <a:spcPct val="20000"/>
        </a:spcBef>
        <a:buFont typeface="Arial"/>
        <a:buChar char="»"/>
        <a:defRPr sz="2200" kern="1200">
          <a:solidFill>
            <a:schemeClr val="tx1"/>
          </a:solidFill>
          <a:latin typeface="+mn-lt"/>
          <a:ea typeface="+mn-ea"/>
          <a:cs typeface="+mn-cs"/>
        </a:defRPr>
      </a:lvl5pPr>
      <a:lvl6pPr marL="2720771" indent="-247339" algn="l" defTabSz="494687" rtl="0" eaLnBrk="1" latinLnBrk="0" hangingPunct="1">
        <a:spcBef>
          <a:spcPct val="20000"/>
        </a:spcBef>
        <a:buFont typeface="Arial"/>
        <a:buChar char="•"/>
        <a:defRPr sz="2200" kern="1200">
          <a:solidFill>
            <a:schemeClr val="tx1"/>
          </a:solidFill>
          <a:latin typeface="+mn-lt"/>
          <a:ea typeface="+mn-ea"/>
          <a:cs typeface="+mn-cs"/>
        </a:defRPr>
      </a:lvl6pPr>
      <a:lvl7pPr marL="3215462" indent="-247339" algn="l" defTabSz="494687" rtl="0" eaLnBrk="1" latinLnBrk="0" hangingPunct="1">
        <a:spcBef>
          <a:spcPct val="20000"/>
        </a:spcBef>
        <a:buFont typeface="Arial"/>
        <a:buChar char="•"/>
        <a:defRPr sz="2200" kern="1200">
          <a:solidFill>
            <a:schemeClr val="tx1"/>
          </a:solidFill>
          <a:latin typeface="+mn-lt"/>
          <a:ea typeface="+mn-ea"/>
          <a:cs typeface="+mn-cs"/>
        </a:defRPr>
      </a:lvl7pPr>
      <a:lvl8pPr marL="3710141" indent="-247339" algn="l" defTabSz="494687" rtl="0" eaLnBrk="1" latinLnBrk="0" hangingPunct="1">
        <a:spcBef>
          <a:spcPct val="20000"/>
        </a:spcBef>
        <a:buFont typeface="Arial"/>
        <a:buChar char="•"/>
        <a:defRPr sz="2200" kern="1200">
          <a:solidFill>
            <a:schemeClr val="tx1"/>
          </a:solidFill>
          <a:latin typeface="+mn-lt"/>
          <a:ea typeface="+mn-ea"/>
          <a:cs typeface="+mn-cs"/>
        </a:defRPr>
      </a:lvl8pPr>
      <a:lvl9pPr marL="4204832" indent="-247339" algn="l" defTabSz="494687"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4687" rtl="0" eaLnBrk="1" latinLnBrk="0" hangingPunct="1">
        <a:defRPr sz="2100" kern="1200">
          <a:solidFill>
            <a:schemeClr val="tx1"/>
          </a:solidFill>
          <a:latin typeface="+mn-lt"/>
          <a:ea typeface="+mn-ea"/>
          <a:cs typeface="+mn-cs"/>
        </a:defRPr>
      </a:lvl1pPr>
      <a:lvl2pPr marL="494687" algn="l" defTabSz="494687" rtl="0" eaLnBrk="1" latinLnBrk="0" hangingPunct="1">
        <a:defRPr sz="2100" kern="1200">
          <a:solidFill>
            <a:schemeClr val="tx1"/>
          </a:solidFill>
          <a:latin typeface="+mn-lt"/>
          <a:ea typeface="+mn-ea"/>
          <a:cs typeface="+mn-cs"/>
        </a:defRPr>
      </a:lvl2pPr>
      <a:lvl3pPr marL="989381" algn="l" defTabSz="494687" rtl="0" eaLnBrk="1" latinLnBrk="0" hangingPunct="1">
        <a:defRPr sz="2100" kern="1200">
          <a:solidFill>
            <a:schemeClr val="tx1"/>
          </a:solidFill>
          <a:latin typeface="+mn-lt"/>
          <a:ea typeface="+mn-ea"/>
          <a:cs typeface="+mn-cs"/>
        </a:defRPr>
      </a:lvl3pPr>
      <a:lvl4pPr marL="1484056" algn="l" defTabSz="494687" rtl="0" eaLnBrk="1" latinLnBrk="0" hangingPunct="1">
        <a:defRPr sz="2100" kern="1200">
          <a:solidFill>
            <a:schemeClr val="tx1"/>
          </a:solidFill>
          <a:latin typeface="+mn-lt"/>
          <a:ea typeface="+mn-ea"/>
          <a:cs typeface="+mn-cs"/>
        </a:defRPr>
      </a:lvl4pPr>
      <a:lvl5pPr marL="1978746" algn="l" defTabSz="494687" rtl="0" eaLnBrk="1" latinLnBrk="0" hangingPunct="1">
        <a:defRPr sz="2100" kern="1200">
          <a:solidFill>
            <a:schemeClr val="tx1"/>
          </a:solidFill>
          <a:latin typeface="+mn-lt"/>
          <a:ea typeface="+mn-ea"/>
          <a:cs typeface="+mn-cs"/>
        </a:defRPr>
      </a:lvl5pPr>
      <a:lvl6pPr marL="2473421" algn="l" defTabSz="494687" rtl="0" eaLnBrk="1" latinLnBrk="0" hangingPunct="1">
        <a:defRPr sz="2100" kern="1200">
          <a:solidFill>
            <a:schemeClr val="tx1"/>
          </a:solidFill>
          <a:latin typeface="+mn-lt"/>
          <a:ea typeface="+mn-ea"/>
          <a:cs typeface="+mn-cs"/>
        </a:defRPr>
      </a:lvl6pPr>
      <a:lvl7pPr marL="2968112" algn="l" defTabSz="494687" rtl="0" eaLnBrk="1" latinLnBrk="0" hangingPunct="1">
        <a:defRPr sz="2100" kern="1200">
          <a:solidFill>
            <a:schemeClr val="tx1"/>
          </a:solidFill>
          <a:latin typeface="+mn-lt"/>
          <a:ea typeface="+mn-ea"/>
          <a:cs typeface="+mn-cs"/>
        </a:defRPr>
      </a:lvl7pPr>
      <a:lvl8pPr marL="3462798" algn="l" defTabSz="494687" rtl="0" eaLnBrk="1" latinLnBrk="0" hangingPunct="1">
        <a:defRPr sz="2100" kern="1200">
          <a:solidFill>
            <a:schemeClr val="tx1"/>
          </a:solidFill>
          <a:latin typeface="+mn-lt"/>
          <a:ea typeface="+mn-ea"/>
          <a:cs typeface="+mn-cs"/>
        </a:defRPr>
      </a:lvl8pPr>
      <a:lvl9pPr marL="3957485" algn="l" defTabSz="494687"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844" y="402705"/>
            <a:ext cx="9218950" cy="1461801"/>
          </a:xfrm>
          <a:prstGeom prst="rect">
            <a:avLst/>
          </a:prstGeom>
        </p:spPr>
        <p:txBody>
          <a:bodyPr vert="horz" lIns="103687" tIns="51837" rIns="103687" bIns="5183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4844" y="2013263"/>
            <a:ext cx="9218950" cy="4798559"/>
          </a:xfrm>
          <a:prstGeom prst="rect">
            <a:avLst/>
          </a:prstGeom>
        </p:spPr>
        <p:txBody>
          <a:bodyPr vert="horz" lIns="103687" tIns="51837" rIns="103687" bIns="51837"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4844" y="7009643"/>
            <a:ext cx="2404944" cy="402652"/>
          </a:xfrm>
          <a:prstGeom prst="rect">
            <a:avLst/>
          </a:prstGeom>
        </p:spPr>
        <p:txBody>
          <a:bodyPr vert="horz" lIns="103687" tIns="51837" rIns="103687" bIns="51837" rtlCol="0" anchor="ctr"/>
          <a:lstStyle>
            <a:lvl1pPr algn="l">
              <a:defRPr sz="1000">
                <a:solidFill>
                  <a:schemeClr val="tx1">
                    <a:tint val="75000"/>
                  </a:schemeClr>
                </a:solidFill>
              </a:defRPr>
            </a:lvl1pPr>
          </a:lstStyle>
          <a:p>
            <a:pPr defTabSz="777611"/>
            <a:fld id="{2A3D32AF-BE89-4A7D-B254-F68000F5273B}" type="datetimeFigureOut">
              <a:rPr lang="en-US" smtClean="0">
                <a:solidFill>
                  <a:prstClr val="black">
                    <a:tint val="75000"/>
                  </a:prstClr>
                </a:solidFill>
              </a:rPr>
              <a:pPr defTabSz="777611"/>
              <a:t>12/8/2021</a:t>
            </a:fld>
            <a:endParaRPr lang="en-US">
              <a:solidFill>
                <a:prstClr val="black">
                  <a:tint val="75000"/>
                </a:prstClr>
              </a:solidFill>
            </a:endParaRPr>
          </a:p>
        </p:txBody>
      </p:sp>
      <p:sp>
        <p:nvSpPr>
          <p:cNvPr id="5" name="Footer Placeholder 4"/>
          <p:cNvSpPr>
            <a:spLocks noGrp="1"/>
          </p:cNvSpPr>
          <p:nvPr>
            <p:ph type="ftr" sz="quarter" idx="3"/>
          </p:nvPr>
        </p:nvSpPr>
        <p:spPr>
          <a:xfrm>
            <a:off x="3540615" y="7009643"/>
            <a:ext cx="3607415" cy="402652"/>
          </a:xfrm>
          <a:prstGeom prst="rect">
            <a:avLst/>
          </a:prstGeom>
        </p:spPr>
        <p:txBody>
          <a:bodyPr vert="horz" lIns="103687" tIns="51837" rIns="103687" bIns="51837" rtlCol="0" anchor="ctr"/>
          <a:lstStyle>
            <a:lvl1pPr algn="ctr">
              <a:defRPr sz="1000">
                <a:solidFill>
                  <a:schemeClr val="tx1">
                    <a:tint val="75000"/>
                  </a:schemeClr>
                </a:solidFill>
              </a:defRPr>
            </a:lvl1pPr>
          </a:lstStyle>
          <a:p>
            <a:pPr defTabSz="777611"/>
            <a:endParaRPr lang="en-US">
              <a:solidFill>
                <a:prstClr val="black">
                  <a:tint val="75000"/>
                </a:prstClr>
              </a:solidFill>
            </a:endParaRPr>
          </a:p>
        </p:txBody>
      </p:sp>
      <p:sp>
        <p:nvSpPr>
          <p:cNvPr id="6" name="Slide Number Placeholder 5"/>
          <p:cNvSpPr>
            <a:spLocks noGrp="1"/>
          </p:cNvSpPr>
          <p:nvPr>
            <p:ph type="sldNum" sz="quarter" idx="4"/>
          </p:nvPr>
        </p:nvSpPr>
        <p:spPr>
          <a:xfrm>
            <a:off x="7548850" y="7009643"/>
            <a:ext cx="2404944" cy="402652"/>
          </a:xfrm>
          <a:prstGeom prst="rect">
            <a:avLst/>
          </a:prstGeom>
        </p:spPr>
        <p:txBody>
          <a:bodyPr vert="horz" lIns="103687" tIns="51837" rIns="103687" bIns="51837" rtlCol="0" anchor="ctr"/>
          <a:lstStyle>
            <a:lvl1pPr algn="r">
              <a:defRPr sz="1000">
                <a:solidFill>
                  <a:schemeClr val="tx1">
                    <a:tint val="75000"/>
                  </a:schemeClr>
                </a:solidFill>
              </a:defRPr>
            </a:lvl1pPr>
          </a:lstStyle>
          <a:p>
            <a:pPr defTabSz="777611"/>
            <a:fld id="{0C845498-5CC5-4C63-B57B-A27E2099B551}" type="slidenum">
              <a:rPr lang="en-US" smtClean="0">
                <a:solidFill>
                  <a:prstClr val="black">
                    <a:tint val="75000"/>
                  </a:prstClr>
                </a:solidFill>
              </a:rPr>
              <a:pPr defTabSz="777611"/>
              <a:t>‹#›</a:t>
            </a:fld>
            <a:endParaRPr lang="en-US">
              <a:solidFill>
                <a:prstClr val="black">
                  <a:tint val="75000"/>
                </a:prstClr>
              </a:solidFill>
            </a:endParaRPr>
          </a:p>
        </p:txBody>
      </p:sp>
    </p:spTree>
    <p:extLst>
      <p:ext uri="{BB962C8B-B14F-4D97-AF65-F5344CB8AC3E}">
        <p14:creationId xmlns:p14="http://schemas.microsoft.com/office/powerpoint/2010/main" val="25408173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777611"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94401" indent="-194401" algn="l" defTabSz="777611" rtl="0" eaLnBrk="1" latinLnBrk="0" hangingPunct="1">
        <a:lnSpc>
          <a:spcPct val="90000"/>
        </a:lnSpc>
        <a:spcBef>
          <a:spcPts val="855"/>
        </a:spcBef>
        <a:buFont typeface="Arial" panose="020B0604020202020204" pitchFamily="34" charset="0"/>
        <a:buChar char="•"/>
        <a:defRPr sz="2400" kern="1200">
          <a:solidFill>
            <a:schemeClr val="tx1"/>
          </a:solidFill>
          <a:latin typeface="+mn-lt"/>
          <a:ea typeface="+mn-ea"/>
          <a:cs typeface="+mn-cs"/>
        </a:defRPr>
      </a:lvl1pPr>
      <a:lvl2pPr marL="583192" indent="-194401" algn="l" defTabSz="777611" rtl="0" eaLnBrk="1" latinLnBrk="0" hangingPunct="1">
        <a:lnSpc>
          <a:spcPct val="90000"/>
        </a:lnSpc>
        <a:spcBef>
          <a:spcPts val="428"/>
        </a:spcBef>
        <a:buFont typeface="Arial" panose="020B0604020202020204" pitchFamily="34" charset="0"/>
        <a:buChar char="•"/>
        <a:defRPr sz="2100" kern="1200">
          <a:solidFill>
            <a:schemeClr val="tx1"/>
          </a:solidFill>
          <a:latin typeface="+mn-lt"/>
          <a:ea typeface="+mn-ea"/>
          <a:cs typeface="+mn-cs"/>
        </a:defRPr>
      </a:lvl2pPr>
      <a:lvl3pPr marL="972023" indent="-194401" algn="l" defTabSz="777611" rtl="0" eaLnBrk="1" latinLnBrk="0" hangingPunct="1">
        <a:lnSpc>
          <a:spcPct val="90000"/>
        </a:lnSpc>
        <a:spcBef>
          <a:spcPts val="428"/>
        </a:spcBef>
        <a:buFont typeface="Arial" panose="020B0604020202020204" pitchFamily="34" charset="0"/>
        <a:buChar char="•"/>
        <a:defRPr sz="1700" kern="1200">
          <a:solidFill>
            <a:schemeClr val="tx1"/>
          </a:solidFill>
          <a:latin typeface="+mn-lt"/>
          <a:ea typeface="+mn-ea"/>
          <a:cs typeface="+mn-cs"/>
        </a:defRPr>
      </a:lvl3pPr>
      <a:lvl4pPr marL="1360833" indent="-194401" algn="l" defTabSz="777611"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4pPr>
      <a:lvl5pPr marL="1749647" indent="-194401" algn="l" defTabSz="777611"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5pPr>
      <a:lvl6pPr marL="2138461" indent="-194401" algn="l" defTabSz="777611"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6pPr>
      <a:lvl7pPr marL="2527273" indent="-194401" algn="l" defTabSz="777611"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7pPr>
      <a:lvl8pPr marL="2916087" indent="-194401" algn="l" defTabSz="777611"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8pPr>
      <a:lvl9pPr marL="3304893" indent="-194401" algn="l" defTabSz="777611"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77611" rtl="0" eaLnBrk="1" latinLnBrk="0" hangingPunct="1">
        <a:defRPr sz="1500" kern="1200">
          <a:solidFill>
            <a:schemeClr val="tx1"/>
          </a:solidFill>
          <a:latin typeface="+mn-lt"/>
          <a:ea typeface="+mn-ea"/>
          <a:cs typeface="+mn-cs"/>
        </a:defRPr>
      </a:lvl1pPr>
      <a:lvl2pPr marL="388788" algn="l" defTabSz="777611" rtl="0" eaLnBrk="1" latinLnBrk="0" hangingPunct="1">
        <a:defRPr sz="1500" kern="1200">
          <a:solidFill>
            <a:schemeClr val="tx1"/>
          </a:solidFill>
          <a:latin typeface="+mn-lt"/>
          <a:ea typeface="+mn-ea"/>
          <a:cs typeface="+mn-cs"/>
        </a:defRPr>
      </a:lvl2pPr>
      <a:lvl3pPr marL="777611" algn="l" defTabSz="777611" rtl="0" eaLnBrk="1" latinLnBrk="0" hangingPunct="1">
        <a:defRPr sz="1500" kern="1200">
          <a:solidFill>
            <a:schemeClr val="tx1"/>
          </a:solidFill>
          <a:latin typeface="+mn-lt"/>
          <a:ea typeface="+mn-ea"/>
          <a:cs typeface="+mn-cs"/>
        </a:defRPr>
      </a:lvl3pPr>
      <a:lvl4pPr marL="1166429" algn="l" defTabSz="777611" rtl="0" eaLnBrk="1" latinLnBrk="0" hangingPunct="1">
        <a:defRPr sz="1500" kern="1200">
          <a:solidFill>
            <a:schemeClr val="tx1"/>
          </a:solidFill>
          <a:latin typeface="+mn-lt"/>
          <a:ea typeface="+mn-ea"/>
          <a:cs typeface="+mn-cs"/>
        </a:defRPr>
      </a:lvl4pPr>
      <a:lvl5pPr marL="1555245" algn="l" defTabSz="777611" rtl="0" eaLnBrk="1" latinLnBrk="0" hangingPunct="1">
        <a:defRPr sz="1500" kern="1200">
          <a:solidFill>
            <a:schemeClr val="tx1"/>
          </a:solidFill>
          <a:latin typeface="+mn-lt"/>
          <a:ea typeface="+mn-ea"/>
          <a:cs typeface="+mn-cs"/>
        </a:defRPr>
      </a:lvl5pPr>
      <a:lvl6pPr marL="1944056" algn="l" defTabSz="777611" rtl="0" eaLnBrk="1" latinLnBrk="0" hangingPunct="1">
        <a:defRPr sz="1500" kern="1200">
          <a:solidFill>
            <a:schemeClr val="tx1"/>
          </a:solidFill>
          <a:latin typeface="+mn-lt"/>
          <a:ea typeface="+mn-ea"/>
          <a:cs typeface="+mn-cs"/>
        </a:defRPr>
      </a:lvl6pPr>
      <a:lvl7pPr marL="2332867" algn="l" defTabSz="777611" rtl="0" eaLnBrk="1" latinLnBrk="0" hangingPunct="1">
        <a:defRPr sz="1500" kern="1200">
          <a:solidFill>
            <a:schemeClr val="tx1"/>
          </a:solidFill>
          <a:latin typeface="+mn-lt"/>
          <a:ea typeface="+mn-ea"/>
          <a:cs typeface="+mn-cs"/>
        </a:defRPr>
      </a:lvl7pPr>
      <a:lvl8pPr marL="2721679" algn="l" defTabSz="777611" rtl="0" eaLnBrk="1" latinLnBrk="0" hangingPunct="1">
        <a:defRPr sz="1500" kern="1200">
          <a:solidFill>
            <a:schemeClr val="tx1"/>
          </a:solidFill>
          <a:latin typeface="+mn-lt"/>
          <a:ea typeface="+mn-ea"/>
          <a:cs typeface="+mn-cs"/>
        </a:defRPr>
      </a:lvl8pPr>
      <a:lvl9pPr marL="3110490" algn="l" defTabSz="777611"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6"/>
            <a:ext cx="9619774" cy="1260475"/>
          </a:xfrm>
          <a:prstGeom prst="rect">
            <a:avLst/>
          </a:prstGeom>
        </p:spPr>
        <p:txBody>
          <a:bodyPr vert="horz" lIns="77925" tIns="38963" rIns="77925" bIns="38963" rtlCol="0" anchor="ctr">
            <a:normAutofit/>
          </a:bodyPr>
          <a:lstStyle/>
          <a:p>
            <a:r>
              <a:rPr lang="en-US"/>
              <a:t>Click to edit Master title style</a:t>
            </a:r>
          </a:p>
        </p:txBody>
      </p:sp>
      <p:sp>
        <p:nvSpPr>
          <p:cNvPr id="3" name="Text Placeholder 2"/>
          <p:cNvSpPr>
            <a:spLocks noGrp="1"/>
          </p:cNvSpPr>
          <p:nvPr>
            <p:ph type="body" idx="1"/>
          </p:nvPr>
        </p:nvSpPr>
        <p:spPr>
          <a:xfrm>
            <a:off x="534432" y="1764667"/>
            <a:ext cx="9619774" cy="4991131"/>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432" y="7009645"/>
            <a:ext cx="2494016" cy="402652"/>
          </a:xfrm>
          <a:prstGeom prst="rect">
            <a:avLst/>
          </a:prstGeom>
        </p:spPr>
        <p:txBody>
          <a:bodyPr vert="horz" lIns="77925" tIns="38963" rIns="77925" bIns="38963" rtlCol="0" anchor="ctr"/>
          <a:lstStyle>
            <a:lvl1pPr algn="l">
              <a:defRPr sz="1052">
                <a:solidFill>
                  <a:schemeClr val="tx1">
                    <a:tint val="75000"/>
                  </a:schemeClr>
                </a:solidFill>
              </a:defRPr>
            </a:lvl1pPr>
          </a:lstStyle>
          <a:p>
            <a:pPr defTabSz="409902"/>
            <a:fld id="{676D9E2E-706D-5D45-8EA8-F0A21D0C5DBE}" type="datetimeFigureOut">
              <a:rPr lang="en-US" smtClean="0">
                <a:solidFill>
                  <a:prstClr val="black">
                    <a:tint val="75000"/>
                  </a:prstClr>
                </a:solidFill>
              </a:rPr>
              <a:pPr defTabSz="409902"/>
              <a:t>12/8/2021</a:t>
            </a:fld>
            <a:endParaRPr lang="en-US">
              <a:solidFill>
                <a:prstClr val="black">
                  <a:tint val="75000"/>
                </a:prstClr>
              </a:solidFill>
            </a:endParaRPr>
          </a:p>
        </p:txBody>
      </p:sp>
      <p:sp>
        <p:nvSpPr>
          <p:cNvPr id="5" name="Footer Placeholder 4"/>
          <p:cNvSpPr>
            <a:spLocks noGrp="1"/>
          </p:cNvSpPr>
          <p:nvPr>
            <p:ph type="ftr" sz="quarter" idx="3"/>
          </p:nvPr>
        </p:nvSpPr>
        <p:spPr>
          <a:xfrm>
            <a:off x="3651952" y="7009645"/>
            <a:ext cx="3384735" cy="402652"/>
          </a:xfrm>
          <a:prstGeom prst="rect">
            <a:avLst/>
          </a:prstGeom>
        </p:spPr>
        <p:txBody>
          <a:bodyPr vert="horz" lIns="77925" tIns="38963" rIns="77925" bIns="38963" rtlCol="0" anchor="ctr"/>
          <a:lstStyle>
            <a:lvl1pPr algn="ctr">
              <a:defRPr sz="1052">
                <a:solidFill>
                  <a:schemeClr val="tx1">
                    <a:tint val="75000"/>
                  </a:schemeClr>
                </a:solidFill>
              </a:defRPr>
            </a:lvl1pPr>
          </a:lstStyle>
          <a:p>
            <a:pPr defTabSz="409902"/>
            <a:endParaRPr lang="en-US">
              <a:solidFill>
                <a:prstClr val="black">
                  <a:tint val="75000"/>
                </a:prstClr>
              </a:solidFill>
            </a:endParaRPr>
          </a:p>
        </p:txBody>
      </p:sp>
      <p:sp>
        <p:nvSpPr>
          <p:cNvPr id="6" name="Slide Number Placeholder 5"/>
          <p:cNvSpPr>
            <a:spLocks noGrp="1"/>
          </p:cNvSpPr>
          <p:nvPr>
            <p:ph type="sldNum" sz="quarter" idx="4"/>
          </p:nvPr>
        </p:nvSpPr>
        <p:spPr>
          <a:xfrm>
            <a:off x="7660190" y="7009645"/>
            <a:ext cx="2494016" cy="402652"/>
          </a:xfrm>
          <a:prstGeom prst="rect">
            <a:avLst/>
          </a:prstGeom>
        </p:spPr>
        <p:txBody>
          <a:bodyPr vert="horz" lIns="77925" tIns="38963" rIns="77925" bIns="38963" rtlCol="0" anchor="ctr"/>
          <a:lstStyle>
            <a:lvl1pPr algn="r">
              <a:defRPr sz="1052">
                <a:solidFill>
                  <a:schemeClr val="tx1">
                    <a:tint val="75000"/>
                  </a:schemeClr>
                </a:solidFill>
              </a:defRPr>
            </a:lvl1pPr>
          </a:lstStyle>
          <a:p>
            <a:pPr defTabSz="409902"/>
            <a:fld id="{0CD73B3D-1A05-CF44-A662-427A32DC147C}" type="slidenum">
              <a:rPr lang="en-US" smtClean="0">
                <a:solidFill>
                  <a:prstClr val="black">
                    <a:tint val="75000"/>
                  </a:prstClr>
                </a:solidFill>
              </a:rPr>
              <a:pPr defTabSz="409902"/>
              <a:t>‹#›</a:t>
            </a:fld>
            <a:endParaRPr lang="en-US">
              <a:solidFill>
                <a:prstClr val="black">
                  <a:tint val="75000"/>
                </a:prstClr>
              </a:solidFill>
            </a:endParaRPr>
          </a:p>
        </p:txBody>
      </p:sp>
    </p:spTree>
    <p:extLst>
      <p:ext uri="{BB962C8B-B14F-4D97-AF65-F5344CB8AC3E}">
        <p14:creationId xmlns:p14="http://schemas.microsoft.com/office/powerpoint/2010/main" val="39830093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409902" rtl="0" eaLnBrk="1" latinLnBrk="0" hangingPunct="1">
        <a:spcBef>
          <a:spcPct val="0"/>
        </a:spcBef>
        <a:buNone/>
        <a:defRPr sz="3893" kern="1200">
          <a:solidFill>
            <a:schemeClr val="tx1"/>
          </a:solidFill>
          <a:latin typeface="+mj-lt"/>
          <a:ea typeface="+mj-ea"/>
          <a:cs typeface="+mj-cs"/>
        </a:defRPr>
      </a:lvl1pPr>
    </p:titleStyle>
    <p:bodyStyle>
      <a:lvl1pPr marL="307426" indent="-307426" algn="l" defTabSz="409902" rtl="0" eaLnBrk="1" latinLnBrk="0" hangingPunct="1">
        <a:spcBef>
          <a:spcPct val="20000"/>
        </a:spcBef>
        <a:buFont typeface="Arial"/>
        <a:buChar char="•"/>
        <a:defRPr sz="2841" kern="1200">
          <a:solidFill>
            <a:schemeClr val="tx1"/>
          </a:solidFill>
          <a:latin typeface="+mn-lt"/>
          <a:ea typeface="+mn-ea"/>
          <a:cs typeface="+mn-cs"/>
        </a:defRPr>
      </a:lvl1pPr>
      <a:lvl2pPr marL="666090" indent="-256188" algn="l" defTabSz="409902" rtl="0" eaLnBrk="1" latinLnBrk="0" hangingPunct="1">
        <a:spcBef>
          <a:spcPct val="20000"/>
        </a:spcBef>
        <a:buFont typeface="Arial"/>
        <a:buChar char="–"/>
        <a:defRPr sz="2525" kern="1200">
          <a:solidFill>
            <a:schemeClr val="tx1"/>
          </a:solidFill>
          <a:latin typeface="+mn-lt"/>
          <a:ea typeface="+mn-ea"/>
          <a:cs typeface="+mn-cs"/>
        </a:defRPr>
      </a:lvl2pPr>
      <a:lvl3pPr marL="1024755" indent="-204951" algn="l" defTabSz="409902" rtl="0" eaLnBrk="1" latinLnBrk="0" hangingPunct="1">
        <a:spcBef>
          <a:spcPct val="20000"/>
        </a:spcBef>
        <a:buFont typeface="Arial"/>
        <a:buChar char="•"/>
        <a:defRPr sz="2104" kern="1200">
          <a:solidFill>
            <a:schemeClr val="tx1"/>
          </a:solidFill>
          <a:latin typeface="+mn-lt"/>
          <a:ea typeface="+mn-ea"/>
          <a:cs typeface="+mn-cs"/>
        </a:defRPr>
      </a:lvl3pPr>
      <a:lvl4pPr marL="1434656" indent="-204951" algn="l" defTabSz="409902" rtl="0" eaLnBrk="1" latinLnBrk="0" hangingPunct="1">
        <a:spcBef>
          <a:spcPct val="20000"/>
        </a:spcBef>
        <a:buFont typeface="Arial"/>
        <a:buChar char="–"/>
        <a:defRPr sz="1788" kern="1200">
          <a:solidFill>
            <a:schemeClr val="tx1"/>
          </a:solidFill>
          <a:latin typeface="+mn-lt"/>
          <a:ea typeface="+mn-ea"/>
          <a:cs typeface="+mn-cs"/>
        </a:defRPr>
      </a:lvl4pPr>
      <a:lvl5pPr marL="1844558" indent="-204951" algn="l" defTabSz="409902" rtl="0" eaLnBrk="1" latinLnBrk="0" hangingPunct="1">
        <a:spcBef>
          <a:spcPct val="20000"/>
        </a:spcBef>
        <a:buFont typeface="Arial"/>
        <a:buChar char="»"/>
        <a:defRPr sz="1788" kern="1200">
          <a:solidFill>
            <a:schemeClr val="tx1"/>
          </a:solidFill>
          <a:latin typeface="+mn-lt"/>
          <a:ea typeface="+mn-ea"/>
          <a:cs typeface="+mn-cs"/>
        </a:defRPr>
      </a:lvl5pPr>
      <a:lvl6pPr marL="2254460" indent="-204951" algn="l" defTabSz="409902" rtl="0" eaLnBrk="1" latinLnBrk="0" hangingPunct="1">
        <a:spcBef>
          <a:spcPct val="20000"/>
        </a:spcBef>
        <a:buFont typeface="Arial"/>
        <a:buChar char="•"/>
        <a:defRPr sz="1788" kern="1200">
          <a:solidFill>
            <a:schemeClr val="tx1"/>
          </a:solidFill>
          <a:latin typeface="+mn-lt"/>
          <a:ea typeface="+mn-ea"/>
          <a:cs typeface="+mn-cs"/>
        </a:defRPr>
      </a:lvl6pPr>
      <a:lvl7pPr marL="2664363" indent="-204951" algn="l" defTabSz="409902" rtl="0" eaLnBrk="1" latinLnBrk="0" hangingPunct="1">
        <a:spcBef>
          <a:spcPct val="20000"/>
        </a:spcBef>
        <a:buFont typeface="Arial"/>
        <a:buChar char="•"/>
        <a:defRPr sz="1788" kern="1200">
          <a:solidFill>
            <a:schemeClr val="tx1"/>
          </a:solidFill>
          <a:latin typeface="+mn-lt"/>
          <a:ea typeface="+mn-ea"/>
          <a:cs typeface="+mn-cs"/>
        </a:defRPr>
      </a:lvl7pPr>
      <a:lvl8pPr marL="3074265" indent="-204951" algn="l" defTabSz="409902" rtl="0" eaLnBrk="1" latinLnBrk="0" hangingPunct="1">
        <a:spcBef>
          <a:spcPct val="20000"/>
        </a:spcBef>
        <a:buFont typeface="Arial"/>
        <a:buChar char="•"/>
        <a:defRPr sz="1788" kern="1200">
          <a:solidFill>
            <a:schemeClr val="tx1"/>
          </a:solidFill>
          <a:latin typeface="+mn-lt"/>
          <a:ea typeface="+mn-ea"/>
          <a:cs typeface="+mn-cs"/>
        </a:defRPr>
      </a:lvl8pPr>
      <a:lvl9pPr marL="3484167" indent="-204951" algn="l" defTabSz="409902" rtl="0" eaLnBrk="1" latinLnBrk="0" hangingPunct="1">
        <a:spcBef>
          <a:spcPct val="20000"/>
        </a:spcBef>
        <a:buFont typeface="Arial"/>
        <a:buChar char="•"/>
        <a:defRPr sz="1788" kern="1200">
          <a:solidFill>
            <a:schemeClr val="tx1"/>
          </a:solidFill>
          <a:latin typeface="+mn-lt"/>
          <a:ea typeface="+mn-ea"/>
          <a:cs typeface="+mn-cs"/>
        </a:defRPr>
      </a:lvl9pPr>
    </p:bodyStyle>
    <p:otherStyle>
      <a:defPPr>
        <a:defRPr lang="en-US"/>
      </a:defPPr>
      <a:lvl1pPr marL="0" algn="l" defTabSz="409902" rtl="0" eaLnBrk="1" latinLnBrk="0" hangingPunct="1">
        <a:defRPr sz="1578" kern="1200">
          <a:solidFill>
            <a:schemeClr val="tx1"/>
          </a:solidFill>
          <a:latin typeface="+mn-lt"/>
          <a:ea typeface="+mn-ea"/>
          <a:cs typeface="+mn-cs"/>
        </a:defRPr>
      </a:lvl1pPr>
      <a:lvl2pPr marL="409902" algn="l" defTabSz="409902" rtl="0" eaLnBrk="1" latinLnBrk="0" hangingPunct="1">
        <a:defRPr sz="1578" kern="1200">
          <a:solidFill>
            <a:schemeClr val="tx1"/>
          </a:solidFill>
          <a:latin typeface="+mn-lt"/>
          <a:ea typeface="+mn-ea"/>
          <a:cs typeface="+mn-cs"/>
        </a:defRPr>
      </a:lvl2pPr>
      <a:lvl3pPr marL="819804" algn="l" defTabSz="409902" rtl="0" eaLnBrk="1" latinLnBrk="0" hangingPunct="1">
        <a:defRPr sz="1578" kern="1200">
          <a:solidFill>
            <a:schemeClr val="tx1"/>
          </a:solidFill>
          <a:latin typeface="+mn-lt"/>
          <a:ea typeface="+mn-ea"/>
          <a:cs typeface="+mn-cs"/>
        </a:defRPr>
      </a:lvl3pPr>
      <a:lvl4pPr marL="1229707" algn="l" defTabSz="409902" rtl="0" eaLnBrk="1" latinLnBrk="0" hangingPunct="1">
        <a:defRPr sz="1578" kern="1200">
          <a:solidFill>
            <a:schemeClr val="tx1"/>
          </a:solidFill>
          <a:latin typeface="+mn-lt"/>
          <a:ea typeface="+mn-ea"/>
          <a:cs typeface="+mn-cs"/>
        </a:defRPr>
      </a:lvl4pPr>
      <a:lvl5pPr marL="1639608" algn="l" defTabSz="409902" rtl="0" eaLnBrk="1" latinLnBrk="0" hangingPunct="1">
        <a:defRPr sz="1578" kern="1200">
          <a:solidFill>
            <a:schemeClr val="tx1"/>
          </a:solidFill>
          <a:latin typeface="+mn-lt"/>
          <a:ea typeface="+mn-ea"/>
          <a:cs typeface="+mn-cs"/>
        </a:defRPr>
      </a:lvl5pPr>
      <a:lvl6pPr marL="2049510" algn="l" defTabSz="409902" rtl="0" eaLnBrk="1" latinLnBrk="0" hangingPunct="1">
        <a:defRPr sz="1578" kern="1200">
          <a:solidFill>
            <a:schemeClr val="tx1"/>
          </a:solidFill>
          <a:latin typeface="+mn-lt"/>
          <a:ea typeface="+mn-ea"/>
          <a:cs typeface="+mn-cs"/>
        </a:defRPr>
      </a:lvl6pPr>
      <a:lvl7pPr marL="2459412" algn="l" defTabSz="409902" rtl="0" eaLnBrk="1" latinLnBrk="0" hangingPunct="1">
        <a:defRPr sz="1578" kern="1200">
          <a:solidFill>
            <a:schemeClr val="tx1"/>
          </a:solidFill>
          <a:latin typeface="+mn-lt"/>
          <a:ea typeface="+mn-ea"/>
          <a:cs typeface="+mn-cs"/>
        </a:defRPr>
      </a:lvl7pPr>
      <a:lvl8pPr marL="2869314" algn="l" defTabSz="409902" rtl="0" eaLnBrk="1" latinLnBrk="0" hangingPunct="1">
        <a:defRPr sz="1578" kern="1200">
          <a:solidFill>
            <a:schemeClr val="tx1"/>
          </a:solidFill>
          <a:latin typeface="+mn-lt"/>
          <a:ea typeface="+mn-ea"/>
          <a:cs typeface="+mn-cs"/>
        </a:defRPr>
      </a:lvl8pPr>
      <a:lvl9pPr marL="3279216" algn="l" defTabSz="409902" rtl="0" eaLnBrk="1" latinLnBrk="0" hangingPunct="1">
        <a:defRPr sz="15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hyperlink" Target="http://www.thedtic.gov.za/"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mailto:incentives@thedti.gov.za" TargetMode="External"/><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FAC864-900A-BC4C-8315-BA41D9DF27B1}"/>
              </a:ext>
            </a:extLst>
          </p:cNvPr>
          <p:cNvSpPr txBox="1"/>
          <p:nvPr/>
        </p:nvSpPr>
        <p:spPr>
          <a:xfrm>
            <a:off x="1095586" y="721453"/>
            <a:ext cx="8570951" cy="1062920"/>
          </a:xfrm>
          <a:prstGeom prst="rect">
            <a:avLst/>
          </a:prstGeom>
          <a:noFill/>
        </p:spPr>
        <p:txBody>
          <a:bodyPr>
            <a:spAutoFit/>
          </a:bodyPr>
          <a:lstStyle/>
          <a:p>
            <a:pPr algn="ctr" defTabSz="409902">
              <a:defRPr/>
            </a:pPr>
            <a:r>
              <a:rPr lang="en-US" sz="3507" b="1" dirty="0" smtClean="0">
                <a:solidFill>
                  <a:srgbClr val="F79646">
                    <a:lumMod val="75000"/>
                  </a:srgbClr>
                </a:solidFill>
                <a:latin typeface="Arial Black" panose="020B0A04020102020204" pitchFamily="34" charset="0"/>
                <a:ea typeface="ＭＳ Ｐゴシック" charset="0"/>
                <a:cs typeface="Arial"/>
              </a:rPr>
              <a:t> </a:t>
            </a:r>
            <a:r>
              <a:rPr lang="en-US" sz="2800" b="1" dirty="0" smtClean="0">
                <a:solidFill>
                  <a:srgbClr val="F79646">
                    <a:lumMod val="75000"/>
                  </a:srgbClr>
                </a:solidFill>
                <a:latin typeface="Arial Black" panose="020B0A04020102020204" pitchFamily="34" charset="0"/>
                <a:ea typeface="ＭＳ Ｐゴシック" charset="0"/>
                <a:cs typeface="Arial"/>
              </a:rPr>
              <a:t>FUNDING OPPORTUNITIES FOR LOCAL WINE MAKERS </a:t>
            </a:r>
            <a:endParaRPr lang="en-US" sz="2800" b="1" dirty="0">
              <a:solidFill>
                <a:srgbClr val="F79646">
                  <a:lumMod val="75000"/>
                </a:srgbClr>
              </a:solidFill>
              <a:latin typeface="Arial Black" panose="020B0A04020102020204" pitchFamily="34" charset="0"/>
              <a:cs typeface="Arial"/>
            </a:endParaRPr>
          </a:p>
        </p:txBody>
      </p:sp>
      <p:sp>
        <p:nvSpPr>
          <p:cNvPr id="3" name="TextBox 5">
            <a:extLst>
              <a:ext uri="{FF2B5EF4-FFF2-40B4-BE49-F238E27FC236}">
                <a16:creationId xmlns:a16="http://schemas.microsoft.com/office/drawing/2014/main" id="{1B10D1CB-F0A6-864D-B186-9E00E925D198}"/>
              </a:ext>
            </a:extLst>
          </p:cNvPr>
          <p:cNvSpPr txBox="1">
            <a:spLocks noChangeArrowheads="1"/>
          </p:cNvSpPr>
          <p:nvPr/>
        </p:nvSpPr>
        <p:spPr bwMode="auto">
          <a:xfrm>
            <a:off x="1861814" y="2129284"/>
            <a:ext cx="734538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409902" eaLnBrk="1" hangingPunct="1"/>
            <a:endParaRPr lang="en-US" altLang="en-US" b="1" dirty="0" smtClean="0">
              <a:solidFill>
                <a:srgbClr val="0000CC"/>
              </a:solidFill>
              <a:latin typeface="Arial Black" panose="020B0A04020102020204" pitchFamily="34" charset="0"/>
              <a:cs typeface="Arial" panose="020B0604020202020204" pitchFamily="34" charset="0"/>
            </a:endParaRPr>
          </a:p>
          <a:p>
            <a:pPr algn="ctr" defTabSz="409902" eaLnBrk="1" hangingPunct="1"/>
            <a:r>
              <a:rPr lang="en-US" altLang="en-US" b="1" dirty="0" smtClean="0">
                <a:solidFill>
                  <a:srgbClr val="0000CC"/>
                </a:solidFill>
                <a:latin typeface="Arial Black" panose="020B0A04020102020204" pitchFamily="34" charset="0"/>
                <a:cs typeface="Arial" panose="020B0604020202020204" pitchFamily="34" charset="0"/>
              </a:rPr>
              <a:t>Presentation to Wine Webinar  </a:t>
            </a:r>
            <a:endParaRPr lang="en-US" altLang="en-US" b="1" baseline="30000" dirty="0">
              <a:solidFill>
                <a:srgbClr val="0000CC"/>
              </a:solidFill>
              <a:latin typeface="Arial Black" panose="020B0A04020102020204" pitchFamily="34" charset="0"/>
              <a:cs typeface="Arial" panose="020B0604020202020204" pitchFamily="34" charset="0"/>
            </a:endParaRPr>
          </a:p>
          <a:p>
            <a:pPr algn="ctr" defTabSz="409902" eaLnBrk="1" hangingPunct="1"/>
            <a:r>
              <a:rPr lang="en-US" altLang="en-US" b="1" dirty="0" smtClean="0">
                <a:solidFill>
                  <a:srgbClr val="0000CC"/>
                </a:solidFill>
                <a:latin typeface="Arial Black" panose="020B0A04020102020204" pitchFamily="34" charset="0"/>
                <a:cs typeface="Arial" panose="020B0604020202020204" pitchFamily="34" charset="0"/>
              </a:rPr>
              <a:t>08 December 2021</a:t>
            </a:r>
          </a:p>
          <a:p>
            <a:pPr algn="ctr" defTabSz="409902" eaLnBrk="1" hangingPunct="1"/>
            <a:endParaRPr lang="en-US" altLang="en-US" b="1" baseline="30000" dirty="0">
              <a:solidFill>
                <a:srgbClr val="0000CC"/>
              </a:solidFill>
              <a:latin typeface="Arial Black" panose="020B0A04020102020204" pitchFamily="34" charset="0"/>
              <a:cs typeface="Arial" panose="020B0604020202020204" pitchFamily="34" charset="0"/>
            </a:endParaRPr>
          </a:p>
          <a:p>
            <a:pPr algn="ctr" defTabSz="409902" eaLnBrk="1" hangingPunct="1"/>
            <a:endParaRPr lang="en-US" altLang="en-US" b="1" baseline="30000" dirty="0" smtClean="0">
              <a:solidFill>
                <a:srgbClr val="0000CC"/>
              </a:solidFill>
              <a:latin typeface="Arial Black" panose="020B0A04020102020204" pitchFamily="34" charset="0"/>
              <a:cs typeface="Arial" panose="020B0604020202020204" pitchFamily="34" charset="0"/>
            </a:endParaRPr>
          </a:p>
          <a:p>
            <a:pPr algn="ctr" defTabSz="409902" eaLnBrk="1" hangingPunct="1"/>
            <a:endParaRPr lang="en-US" altLang="en-US" b="1" baseline="30000" dirty="0" smtClean="0">
              <a:solidFill>
                <a:srgbClr val="0000CC"/>
              </a:solidFill>
              <a:latin typeface="Arial Black" panose="020B0A04020102020204" pitchFamily="34" charset="0"/>
              <a:cs typeface="Arial" panose="020B0604020202020204" pitchFamily="34" charset="0"/>
            </a:endParaRPr>
          </a:p>
          <a:p>
            <a:pPr algn="ctr" defTabSz="409902" eaLnBrk="1" hangingPunct="1"/>
            <a:r>
              <a:rPr lang="en-US" altLang="en-US" b="1" baseline="30000" dirty="0" err="1" smtClean="0">
                <a:solidFill>
                  <a:srgbClr val="0000CC"/>
                </a:solidFill>
                <a:latin typeface="Arial Black" panose="020B0A04020102020204" pitchFamily="34" charset="0"/>
                <a:cs typeface="Arial" panose="020B0604020202020204" pitchFamily="34" charset="0"/>
              </a:rPr>
              <a:t>Ts’episo</a:t>
            </a:r>
            <a:r>
              <a:rPr lang="en-US" altLang="en-US" b="1" baseline="30000" dirty="0" smtClean="0">
                <a:solidFill>
                  <a:srgbClr val="0000CC"/>
                </a:solidFill>
                <a:latin typeface="Arial Black" panose="020B0A04020102020204" pitchFamily="34" charset="0"/>
                <a:cs typeface="Arial" panose="020B0604020202020204" pitchFamily="34" charset="0"/>
              </a:rPr>
              <a:t> Makgothi</a:t>
            </a:r>
          </a:p>
          <a:p>
            <a:pPr algn="ctr" defTabSz="409902" eaLnBrk="1" hangingPunct="1"/>
            <a:r>
              <a:rPr lang="en-US" altLang="en-US" b="1" baseline="30000" dirty="0" smtClean="0">
                <a:solidFill>
                  <a:srgbClr val="0000CC"/>
                </a:solidFill>
                <a:latin typeface="Arial Black" panose="020B0A04020102020204" pitchFamily="34" charset="0"/>
                <a:cs typeface="Arial" panose="020B0604020202020204" pitchFamily="34" charset="0"/>
              </a:rPr>
              <a:t>Chief Director: SP &amp; CC</a:t>
            </a:r>
          </a:p>
          <a:p>
            <a:pPr algn="ctr" defTabSz="409902" eaLnBrk="1" hangingPunct="1"/>
            <a:r>
              <a:rPr lang="en-US" altLang="en-US" b="1" baseline="30000" dirty="0" smtClean="0">
                <a:solidFill>
                  <a:srgbClr val="0000CC"/>
                </a:solidFill>
                <a:latin typeface="Arial Black" panose="020B0A04020102020204" pitchFamily="34" charset="0"/>
                <a:cs typeface="Arial" panose="020B0604020202020204" pitchFamily="34" charset="0"/>
              </a:rPr>
              <a:t>Industrial Financing </a:t>
            </a:r>
            <a:endParaRPr lang="en-US" altLang="en-US" b="1" baseline="30000" dirty="0">
              <a:solidFill>
                <a:srgbClr val="0000CC"/>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37109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4" y="1160934"/>
            <a:ext cx="10153705" cy="6251361"/>
          </a:xfrm>
        </p:spPr>
        <p:txBody>
          <a:bodyPr>
            <a:normAutofit/>
          </a:bodyPr>
          <a:lstStyle/>
          <a:p>
            <a:pPr marL="456257" lvl="1" indent="0" algn="just">
              <a:buNone/>
            </a:pPr>
            <a:r>
              <a:rPr lang="en-US" altLang="en-US" b="1" dirty="0" smtClean="0">
                <a:solidFill>
                  <a:srgbClr val="000000"/>
                </a:solidFill>
                <a:latin typeface="Arial" charset="0"/>
                <a:cs typeface="Arial" charset="0"/>
              </a:rPr>
              <a:t>AIM:</a:t>
            </a:r>
            <a:r>
              <a:rPr lang="en-US" altLang="en-US" dirty="0" smtClean="0">
                <a:solidFill>
                  <a:srgbClr val="000000"/>
                </a:solidFill>
                <a:latin typeface="Arial" charset="0"/>
                <a:cs typeface="Arial" charset="0"/>
              </a:rPr>
              <a:t> To support exporters to </a:t>
            </a:r>
            <a:r>
              <a:rPr lang="en-US" altLang="en-US" b="1" dirty="0" smtClean="0">
                <a:solidFill>
                  <a:srgbClr val="000000"/>
                </a:solidFill>
                <a:latin typeface="Arial" charset="0"/>
                <a:cs typeface="Arial" charset="0"/>
              </a:rPr>
              <a:t>explore</a:t>
            </a:r>
            <a:r>
              <a:rPr lang="en-US" altLang="en-US" dirty="0" smtClean="0">
                <a:solidFill>
                  <a:srgbClr val="000000"/>
                </a:solidFill>
                <a:latin typeface="Arial" charset="0"/>
                <a:cs typeface="Arial" charset="0"/>
              </a:rPr>
              <a:t> export Markets</a:t>
            </a:r>
            <a:endParaRPr lang="en-ZA" altLang="en-US" sz="2300" dirty="0">
              <a:solidFill>
                <a:srgbClr val="000000"/>
              </a:solidFill>
              <a:latin typeface="Arial" charset="0"/>
              <a:cs typeface="Arial" charset="0"/>
            </a:endParaRPr>
          </a:p>
          <a:p>
            <a:pPr marL="0" indent="0" algn="just">
              <a:buNone/>
            </a:pPr>
            <a:endParaRPr lang="en-ZA" sz="2700" dirty="0">
              <a:latin typeface="Arial Narrow" panose="020B0606020202030204" pitchFamily="34" charset="0"/>
            </a:endParaRPr>
          </a:p>
          <a:p>
            <a:pPr marL="0" indent="0" algn="just">
              <a:buNone/>
            </a:pPr>
            <a:endParaRPr lang="en-ZA" dirty="0" smtClean="0"/>
          </a:p>
          <a:p>
            <a:pPr algn="just"/>
            <a:endParaRPr lang="en-ZA" dirty="0" smtClean="0"/>
          </a:p>
          <a:p>
            <a:pPr marL="0" indent="0" algn="just">
              <a:buNone/>
            </a:pPr>
            <a:endParaRPr lang="en-ZA" dirty="0"/>
          </a:p>
        </p:txBody>
      </p:sp>
      <p:sp>
        <p:nvSpPr>
          <p:cNvPr id="5" name="Rectangle 2"/>
          <p:cNvSpPr>
            <a:spLocks noGrp="1" noChangeArrowheads="1"/>
          </p:cNvSpPr>
          <p:nvPr>
            <p:ph type="title"/>
          </p:nvPr>
        </p:nvSpPr>
        <p:spPr>
          <a:xfrm>
            <a:off x="156754" y="287437"/>
            <a:ext cx="10223863" cy="794088"/>
          </a:xfrm>
          <a:solidFill>
            <a:schemeClr val="accent2"/>
          </a:solidFill>
        </p:spPr>
        <p:txBody>
          <a:bodyPr>
            <a:normAutofit/>
          </a:bodyPr>
          <a:lstStyle/>
          <a:p>
            <a:pPr eaLnBrk="1" hangingPunct="1"/>
            <a:r>
              <a:rPr lang="en-US" sz="2300" b="1" dirty="0" smtClean="0">
                <a:solidFill>
                  <a:srgbClr val="0000CC"/>
                </a:solidFill>
                <a:latin typeface="Arial Black" pitchFamily="34" charset="0"/>
                <a:cs typeface="Arial" pitchFamily="34" charset="0"/>
              </a:rPr>
              <a:t> EXPORT MARKETING AND INVESTMENT ASSISTANCE (EMIA)</a:t>
            </a:r>
            <a:endParaRPr lang="en-US" sz="2300" b="1" dirty="0">
              <a:solidFill>
                <a:srgbClr val="0000CC"/>
              </a:solidFill>
              <a:latin typeface="Arial Black"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E8322891-0700-40A5-9880-63482EA108BA}" type="slidenum">
              <a:rPr lang="en-US" smtClean="0">
                <a:solidFill>
                  <a:srgbClr val="000000"/>
                </a:solidFill>
              </a:rPr>
              <a:pPr>
                <a:defRPr/>
              </a:pPr>
              <a:t>10</a:t>
            </a:fld>
            <a:endParaRPr lang="en-US" dirty="0">
              <a:solidFill>
                <a:srgbClr val="000000"/>
              </a:solidFill>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4" y="5252132"/>
            <a:ext cx="2504456" cy="216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1683166356"/>
              </p:ext>
            </p:extLst>
          </p:nvPr>
        </p:nvGraphicFramePr>
        <p:xfrm>
          <a:off x="227937" y="1567916"/>
          <a:ext cx="10239766" cy="3520440"/>
        </p:xfrm>
        <a:graphic>
          <a:graphicData uri="http://schemas.openxmlformats.org/drawingml/2006/table">
            <a:tbl>
              <a:tblPr firstRow="1" bandRow="1">
                <a:tableStyleId>{5C22544A-7EE6-4342-B048-85BDC9FD1C3A}</a:tableStyleId>
              </a:tblPr>
              <a:tblGrid>
                <a:gridCol w="2520631">
                  <a:extLst>
                    <a:ext uri="{9D8B030D-6E8A-4147-A177-3AD203B41FA5}">
                      <a16:colId xmlns:a16="http://schemas.microsoft.com/office/drawing/2014/main" val="4177901959"/>
                    </a:ext>
                  </a:extLst>
                </a:gridCol>
                <a:gridCol w="2546243">
                  <a:extLst>
                    <a:ext uri="{9D8B030D-6E8A-4147-A177-3AD203B41FA5}">
                      <a16:colId xmlns:a16="http://schemas.microsoft.com/office/drawing/2014/main" val="466441067"/>
                    </a:ext>
                  </a:extLst>
                </a:gridCol>
                <a:gridCol w="2238103">
                  <a:extLst>
                    <a:ext uri="{9D8B030D-6E8A-4147-A177-3AD203B41FA5}">
                      <a16:colId xmlns:a16="http://schemas.microsoft.com/office/drawing/2014/main" val="2677220601"/>
                    </a:ext>
                  </a:extLst>
                </a:gridCol>
                <a:gridCol w="2934789">
                  <a:extLst>
                    <a:ext uri="{9D8B030D-6E8A-4147-A177-3AD203B41FA5}">
                      <a16:colId xmlns:a16="http://schemas.microsoft.com/office/drawing/2014/main" val="2381988977"/>
                    </a:ext>
                  </a:extLst>
                </a:gridCol>
              </a:tblGrid>
              <a:tr h="506485">
                <a:tc>
                  <a:txBody>
                    <a:bodyPr/>
                    <a:lstStyle/>
                    <a:p>
                      <a:r>
                        <a:rPr lang="en-US" dirty="0" smtClean="0">
                          <a:latin typeface="Arial" panose="020B0604020202020204" pitchFamily="34" charset="0"/>
                          <a:cs typeface="Arial" panose="020B0604020202020204" pitchFamily="34" charset="0"/>
                        </a:rPr>
                        <a:t>Individual Exhibition Participation</a:t>
                      </a:r>
                      <a:endParaRPr lang="en-ZA"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Primary Market Research &amp; Foreign Direct Investment</a:t>
                      </a:r>
                      <a:endParaRPr lang="en-ZA"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Individual Inward Missions</a:t>
                      </a:r>
                      <a:endParaRPr lang="en-ZA"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Group Missions and National </a:t>
                      </a:r>
                      <a:r>
                        <a:rPr lang="en-US" dirty="0" err="1" smtClean="0">
                          <a:latin typeface="Arial" panose="020B0604020202020204" pitchFamily="34" charset="0"/>
                          <a:cs typeface="Arial" panose="020B0604020202020204" pitchFamily="34" charset="0"/>
                        </a:rPr>
                        <a:t>Pavillions</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31825034"/>
                  </a:ext>
                </a:extLst>
              </a:tr>
              <a:tr h="2251046">
                <a:tc>
                  <a:txBody>
                    <a:bodyPr/>
                    <a:lstStyle/>
                    <a:p>
                      <a:endParaRPr lang="en-ZA"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Return airfare </a:t>
                      </a: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Subsistence allowance</a:t>
                      </a: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Transportation of samples </a:t>
                      </a: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Exhibition costs</a:t>
                      </a:r>
                      <a:endParaRPr lang="en-ZA" sz="1600" dirty="0">
                        <a:latin typeface="Arial" panose="020B0604020202020204" pitchFamily="34" charset="0"/>
                        <a:cs typeface="Arial" panose="020B0604020202020204" pitchFamily="34" charset="0"/>
                      </a:endParaRPr>
                    </a:p>
                  </a:txBody>
                  <a:tcPr/>
                </a:tc>
                <a:tc>
                  <a:txBody>
                    <a:bodyPr/>
                    <a:lstStyle/>
                    <a:p>
                      <a:endParaRPr lang="en-ZA"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Return airfare </a:t>
                      </a: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Subsistence allowance</a:t>
                      </a: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Transportation of samples </a:t>
                      </a: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Patents</a:t>
                      </a: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Production of marketing material</a:t>
                      </a:r>
                    </a:p>
                    <a:p>
                      <a:endParaRPr lang="en-ZA" sz="1400" dirty="0">
                        <a:latin typeface="Arial" panose="020B0604020202020204" pitchFamily="34" charset="0"/>
                        <a:cs typeface="Arial" panose="020B0604020202020204" pitchFamily="34" charset="0"/>
                      </a:endParaRPr>
                    </a:p>
                  </a:txBody>
                  <a:tcPr/>
                </a:tc>
                <a:tc>
                  <a:txBody>
                    <a:bodyPr/>
                    <a:lstStyle/>
                    <a:p>
                      <a:endParaRPr lang="en-ZA"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Return airfare </a:t>
                      </a: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Subsistence allowance</a:t>
                      </a: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Car rental </a:t>
                      </a:r>
                    </a:p>
                    <a:p>
                      <a:endParaRPr lang="en-ZA" sz="14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Selected Trade Fairs &amp; Exhibitions / Export Councils, Industry Associations &amp; Provincial Trade Promotion Agencies</a:t>
                      </a:r>
                    </a:p>
                    <a:p>
                      <a:endParaRPr lang="en-ZA"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Return airfare</a:t>
                      </a: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Subsistence allowance</a:t>
                      </a: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Transportation of samples</a:t>
                      </a:r>
                    </a:p>
                    <a:p>
                      <a:pPr marL="285750" indent="-285750">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Exhibition costs</a:t>
                      </a:r>
                    </a:p>
                    <a:p>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7079053"/>
                  </a:ext>
                </a:extLst>
              </a:tr>
            </a:tbl>
          </a:graphicData>
        </a:graphic>
      </p:graphicFrame>
    </p:spTree>
    <p:extLst>
      <p:ext uri="{BB962C8B-B14F-4D97-AF65-F5344CB8AC3E}">
        <p14:creationId xmlns:p14="http://schemas.microsoft.com/office/powerpoint/2010/main" val="2604159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7" y="1160934"/>
            <a:ext cx="9866322" cy="6251361"/>
          </a:xfrm>
        </p:spPr>
        <p:txBody>
          <a:bodyPr>
            <a:normAutofit/>
          </a:bodyPr>
          <a:lstStyle/>
          <a:p>
            <a:pPr marL="799157" lvl="1" indent="-342900" algn="just">
              <a:buFont typeface="Wingdings" panose="05000000000000000000" pitchFamily="2" charset="2"/>
              <a:buChar char="§"/>
            </a:pPr>
            <a:r>
              <a:rPr lang="en-ZA" altLang="en-US" sz="2000" b="1" dirty="0" smtClean="0">
                <a:solidFill>
                  <a:srgbClr val="000000"/>
                </a:solidFill>
                <a:latin typeface="Arial" charset="0"/>
                <a:cs typeface="Arial" charset="0"/>
              </a:rPr>
              <a:t>A </a:t>
            </a:r>
            <a:r>
              <a:rPr lang="en-ZA" altLang="en-US" sz="2000" b="1" dirty="0">
                <a:solidFill>
                  <a:srgbClr val="000000"/>
                </a:solidFill>
                <a:latin typeface="Arial" charset="0"/>
                <a:cs typeface="Arial" charset="0"/>
              </a:rPr>
              <a:t>reimbursable cost-sharing incentive scheme </a:t>
            </a:r>
            <a:r>
              <a:rPr lang="en-ZA" altLang="en-US" sz="2000" dirty="0">
                <a:solidFill>
                  <a:srgbClr val="000000"/>
                </a:solidFill>
                <a:latin typeface="Arial" charset="0"/>
                <a:cs typeface="Arial" charset="0"/>
              </a:rPr>
              <a:t>whereby financial support is granted to organisations supporting the development of industry sectors and those contributing to the growth of South African exports</a:t>
            </a:r>
            <a:r>
              <a:rPr lang="en-ZA" altLang="en-US" sz="2000" dirty="0" smtClean="0">
                <a:solidFill>
                  <a:srgbClr val="000000"/>
                </a:solidFill>
                <a:latin typeface="Arial" charset="0"/>
                <a:cs typeface="Arial" charset="0"/>
              </a:rPr>
              <a:t>.</a:t>
            </a:r>
          </a:p>
          <a:p>
            <a:pPr marL="799157" lvl="1" indent="-342900" algn="just">
              <a:buFont typeface="Wingdings" panose="05000000000000000000" pitchFamily="2" charset="2"/>
              <a:buChar char="§"/>
            </a:pPr>
            <a:r>
              <a:rPr lang="en-ZA" altLang="en-US" sz="2000" b="1" dirty="0" smtClean="0">
                <a:solidFill>
                  <a:srgbClr val="000000"/>
                </a:solidFill>
                <a:latin typeface="Arial" charset="0"/>
                <a:cs typeface="Arial" charset="0"/>
              </a:rPr>
              <a:t>Organisations </a:t>
            </a:r>
            <a:r>
              <a:rPr lang="en-ZA" altLang="en-US" sz="2000" b="1" dirty="0">
                <a:solidFill>
                  <a:srgbClr val="000000"/>
                </a:solidFill>
                <a:latin typeface="Arial" charset="0"/>
                <a:cs typeface="Arial" charset="0"/>
              </a:rPr>
              <a:t>supported under include</a:t>
            </a:r>
            <a:r>
              <a:rPr lang="en-ZA" altLang="en-US" sz="2000" dirty="0">
                <a:solidFill>
                  <a:srgbClr val="000000"/>
                </a:solidFill>
                <a:latin typeface="Arial" charset="0"/>
                <a:cs typeface="Arial" charset="0"/>
              </a:rPr>
              <a:t>:</a:t>
            </a:r>
          </a:p>
          <a:p>
            <a:pPr marL="456257" lvl="1" indent="0" algn="just">
              <a:buNone/>
            </a:pPr>
            <a:r>
              <a:rPr lang="en-ZA" altLang="en-US" sz="2000" dirty="0" smtClean="0">
                <a:solidFill>
                  <a:srgbClr val="000000"/>
                </a:solidFill>
                <a:latin typeface="Arial" charset="0"/>
                <a:cs typeface="Arial" charset="0"/>
              </a:rPr>
              <a:t>     Export </a:t>
            </a:r>
            <a:r>
              <a:rPr lang="en-ZA" altLang="en-US" sz="2000" dirty="0">
                <a:solidFill>
                  <a:srgbClr val="000000"/>
                </a:solidFill>
                <a:latin typeface="Arial" charset="0"/>
                <a:cs typeface="Arial" charset="0"/>
              </a:rPr>
              <a:t>Councils, </a:t>
            </a:r>
          </a:p>
          <a:p>
            <a:pPr marL="456257" lvl="1" indent="0" algn="just">
              <a:buNone/>
            </a:pPr>
            <a:r>
              <a:rPr lang="en-ZA" altLang="en-US" sz="2000" dirty="0" smtClean="0">
                <a:solidFill>
                  <a:srgbClr val="000000"/>
                </a:solidFill>
                <a:latin typeface="Arial" charset="0"/>
                <a:cs typeface="Arial" charset="0"/>
              </a:rPr>
              <a:t>     Joint </a:t>
            </a:r>
            <a:r>
              <a:rPr lang="en-ZA" altLang="en-US" sz="2000" dirty="0">
                <a:solidFill>
                  <a:srgbClr val="000000"/>
                </a:solidFill>
                <a:latin typeface="Arial" charset="0"/>
                <a:cs typeface="Arial" charset="0"/>
              </a:rPr>
              <a:t>Action Groups, </a:t>
            </a:r>
          </a:p>
          <a:p>
            <a:pPr marL="456257" lvl="1" indent="0" algn="just">
              <a:buNone/>
            </a:pPr>
            <a:r>
              <a:rPr lang="en-ZA" altLang="en-US" sz="2000" dirty="0" smtClean="0">
                <a:solidFill>
                  <a:srgbClr val="000000"/>
                </a:solidFill>
                <a:latin typeface="Arial" charset="0"/>
                <a:cs typeface="Arial" charset="0"/>
              </a:rPr>
              <a:t>     Industry </a:t>
            </a:r>
            <a:r>
              <a:rPr lang="en-ZA" altLang="en-US" sz="2000" dirty="0">
                <a:solidFill>
                  <a:srgbClr val="000000"/>
                </a:solidFill>
                <a:latin typeface="Arial" charset="0"/>
                <a:cs typeface="Arial" charset="0"/>
              </a:rPr>
              <a:t>Associations and </a:t>
            </a:r>
          </a:p>
          <a:p>
            <a:pPr marL="456257" lvl="1" indent="0" algn="just">
              <a:buNone/>
            </a:pPr>
            <a:r>
              <a:rPr lang="en-ZA" altLang="en-US" sz="2000" dirty="0" smtClean="0">
                <a:solidFill>
                  <a:srgbClr val="000000"/>
                </a:solidFill>
                <a:latin typeface="Arial" charset="0"/>
                <a:cs typeface="Arial" charset="0"/>
              </a:rPr>
              <a:t>     Organisations </a:t>
            </a:r>
            <a:r>
              <a:rPr lang="en-ZA" altLang="en-US" sz="2000" dirty="0">
                <a:solidFill>
                  <a:srgbClr val="000000"/>
                </a:solidFill>
                <a:latin typeface="Arial" charset="0"/>
                <a:cs typeface="Arial" charset="0"/>
              </a:rPr>
              <a:t>involved in the development of emerging </a:t>
            </a:r>
            <a:r>
              <a:rPr lang="en-ZA" altLang="en-US" sz="2000" dirty="0" smtClean="0">
                <a:solidFill>
                  <a:srgbClr val="000000"/>
                </a:solidFill>
                <a:latin typeface="Arial" charset="0"/>
                <a:cs typeface="Arial" charset="0"/>
              </a:rPr>
              <a:t>exporters.</a:t>
            </a:r>
          </a:p>
          <a:p>
            <a:pPr marL="456257" lvl="1" indent="0" algn="just">
              <a:buNone/>
            </a:pPr>
            <a:endParaRPr lang="en-ZA" altLang="en-US" sz="2000" dirty="0">
              <a:solidFill>
                <a:srgbClr val="000000"/>
              </a:solidFill>
              <a:latin typeface="Arial" charset="0"/>
              <a:cs typeface="Arial" charset="0"/>
            </a:endParaRPr>
          </a:p>
          <a:p>
            <a:pPr marL="799157" lvl="1" indent="-342900" algn="just">
              <a:buFont typeface="Wingdings" panose="05000000000000000000" pitchFamily="2" charset="2"/>
              <a:buChar char="§"/>
            </a:pPr>
            <a:r>
              <a:rPr lang="en-ZA" altLang="en-US" sz="2000" b="1" dirty="0">
                <a:solidFill>
                  <a:srgbClr val="000000"/>
                </a:solidFill>
                <a:latin typeface="Arial" charset="0"/>
                <a:cs typeface="Arial" charset="0"/>
              </a:rPr>
              <a:t>SSAS/Project Funding </a:t>
            </a:r>
            <a:r>
              <a:rPr lang="en-ZA" altLang="en-US" sz="2000" dirty="0">
                <a:solidFill>
                  <a:srgbClr val="000000"/>
                </a:solidFill>
                <a:latin typeface="Arial" charset="0"/>
                <a:cs typeface="Arial" charset="0"/>
              </a:rPr>
              <a:t>- A reimbursable 80:20 cost-sharing grant scheme</a:t>
            </a:r>
          </a:p>
          <a:p>
            <a:pPr marL="799157" lvl="1" indent="-342900" algn="just">
              <a:buFont typeface="Wingdings" panose="05000000000000000000" pitchFamily="2" charset="2"/>
              <a:buChar char="§"/>
            </a:pPr>
            <a:r>
              <a:rPr lang="en-ZA" altLang="en-US" sz="2000" b="1" dirty="0">
                <a:solidFill>
                  <a:srgbClr val="000000"/>
                </a:solidFill>
                <a:latin typeface="Arial" charset="0"/>
                <a:cs typeface="Arial" charset="0"/>
              </a:rPr>
              <a:t>SSAS/Emerging Exporters </a:t>
            </a:r>
            <a:r>
              <a:rPr lang="en-ZA" altLang="en-US" sz="2000" dirty="0">
                <a:solidFill>
                  <a:srgbClr val="000000"/>
                </a:solidFill>
                <a:latin typeface="Arial" charset="0"/>
                <a:cs typeface="Arial" charset="0"/>
              </a:rPr>
              <a:t>-100% of the cost to a maximum of R1, 9 million per project </a:t>
            </a:r>
          </a:p>
          <a:p>
            <a:pPr marL="456257" lvl="1" indent="0" algn="just">
              <a:buNone/>
            </a:pPr>
            <a:endParaRPr lang="en-ZA" altLang="en-US" sz="2000" dirty="0">
              <a:solidFill>
                <a:srgbClr val="000000"/>
              </a:solidFill>
              <a:latin typeface="Arial" charset="0"/>
              <a:cs typeface="Arial" charset="0"/>
            </a:endParaRPr>
          </a:p>
          <a:p>
            <a:pPr marL="456257" lvl="1" indent="0" algn="just">
              <a:buNone/>
            </a:pPr>
            <a:endParaRPr lang="en-ZA" altLang="en-US" sz="2300" dirty="0">
              <a:solidFill>
                <a:srgbClr val="000000"/>
              </a:solidFill>
              <a:latin typeface="Arial" charset="0"/>
              <a:cs typeface="Arial" charset="0"/>
            </a:endParaRPr>
          </a:p>
          <a:p>
            <a:pPr marL="0" indent="0" algn="just">
              <a:buNone/>
            </a:pPr>
            <a:endParaRPr lang="en-ZA" sz="2700" dirty="0">
              <a:latin typeface="Arial Narrow" panose="020B0606020202030204" pitchFamily="34" charset="0"/>
            </a:endParaRPr>
          </a:p>
          <a:p>
            <a:pPr algn="just"/>
            <a:endParaRPr lang="en-ZA" dirty="0" smtClean="0"/>
          </a:p>
          <a:p>
            <a:pPr algn="just"/>
            <a:endParaRPr lang="en-ZA" dirty="0" smtClean="0"/>
          </a:p>
          <a:p>
            <a:pPr algn="just"/>
            <a:endParaRPr lang="en-ZA" dirty="0"/>
          </a:p>
        </p:txBody>
      </p:sp>
      <p:sp>
        <p:nvSpPr>
          <p:cNvPr id="5" name="Rectangle 2"/>
          <p:cNvSpPr>
            <a:spLocks noGrp="1" noChangeArrowheads="1"/>
          </p:cNvSpPr>
          <p:nvPr>
            <p:ph type="title"/>
          </p:nvPr>
        </p:nvSpPr>
        <p:spPr>
          <a:xfrm>
            <a:off x="444137" y="287437"/>
            <a:ext cx="9799141" cy="794088"/>
          </a:xfrm>
          <a:solidFill>
            <a:schemeClr val="accent2"/>
          </a:solidFill>
        </p:spPr>
        <p:txBody>
          <a:bodyPr/>
          <a:lstStyle/>
          <a:p>
            <a:pPr eaLnBrk="1" hangingPunct="1"/>
            <a:r>
              <a:rPr lang="en-US" sz="2700" b="1" dirty="0" smtClean="0">
                <a:solidFill>
                  <a:srgbClr val="0000CC"/>
                </a:solidFill>
                <a:latin typeface="Arial Black" pitchFamily="34" charset="0"/>
                <a:cs typeface="Arial" pitchFamily="34" charset="0"/>
              </a:rPr>
              <a:t>SECTOR SPECIFIC ASSISTANCE SCHEME (SSAS)</a:t>
            </a:r>
            <a:endParaRPr lang="en-US" sz="2700" b="1" dirty="0">
              <a:solidFill>
                <a:srgbClr val="0000CC"/>
              </a:solidFill>
              <a:latin typeface="Arial Black"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E8322891-0700-40A5-9880-63482EA108BA}" type="slidenum">
              <a:rPr lang="en-US" smtClean="0">
                <a:solidFill>
                  <a:srgbClr val="000000"/>
                </a:solidFill>
              </a:rPr>
              <a:pPr>
                <a:defRPr/>
              </a:pPr>
              <a:t>11</a:t>
            </a:fld>
            <a:endParaRPr lang="en-US" dirty="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37" y="5155399"/>
            <a:ext cx="4581858" cy="225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0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7" y="1160934"/>
            <a:ext cx="9866322" cy="6169751"/>
          </a:xfrm>
        </p:spPr>
        <p:txBody>
          <a:bodyPr>
            <a:normAutofit/>
          </a:bodyPr>
          <a:lstStyle/>
          <a:p>
            <a:pPr marL="456257" lvl="1" indent="0" algn="just">
              <a:buNone/>
            </a:pPr>
            <a:r>
              <a:rPr lang="en-ZA" altLang="en-US" sz="2000" dirty="0" smtClean="0">
                <a:solidFill>
                  <a:srgbClr val="000000"/>
                </a:solidFill>
                <a:latin typeface="Arial" charset="0"/>
                <a:cs typeface="Arial" charset="0"/>
              </a:rPr>
              <a:t>Registered </a:t>
            </a:r>
            <a:r>
              <a:rPr lang="en-ZA" altLang="en-US" sz="2000" dirty="0">
                <a:solidFill>
                  <a:srgbClr val="000000"/>
                </a:solidFill>
                <a:latin typeface="Arial" charset="0"/>
                <a:cs typeface="Arial" charset="0"/>
              </a:rPr>
              <a:t>private entities and local governments (municipalities, excluding metropolitan municipalities)</a:t>
            </a:r>
          </a:p>
          <a:p>
            <a:pPr marL="456257" lvl="1" indent="0" algn="just">
              <a:buNone/>
            </a:pPr>
            <a:r>
              <a:rPr lang="en-ZA" altLang="en-US" sz="2000" dirty="0">
                <a:solidFill>
                  <a:srgbClr val="000000"/>
                </a:solidFill>
                <a:latin typeface="Arial" charset="0"/>
                <a:cs typeface="Arial" charset="0"/>
              </a:rPr>
              <a:t>Types of supported projects: capped at R50m</a:t>
            </a:r>
          </a:p>
          <a:p>
            <a:pPr marL="456257" lvl="1" indent="0" algn="just">
              <a:buNone/>
            </a:pPr>
            <a:r>
              <a:rPr lang="en-ZA" altLang="en-US" sz="2000" b="1" dirty="0" smtClean="0">
                <a:solidFill>
                  <a:srgbClr val="000000"/>
                </a:solidFill>
                <a:latin typeface="Arial" charset="0"/>
                <a:cs typeface="Arial" charset="0"/>
              </a:rPr>
              <a:t>Strategic Infrastructure Feasibility Studies </a:t>
            </a:r>
            <a:r>
              <a:rPr lang="en-ZA" altLang="en-US" sz="2000" dirty="0">
                <a:solidFill>
                  <a:srgbClr val="000000"/>
                </a:solidFill>
                <a:latin typeface="Arial" charset="0"/>
                <a:cs typeface="Arial" charset="0"/>
              </a:rPr>
              <a:t>– 60:40 of total qualifying studies costs  and 80:20 (inside SEZs)</a:t>
            </a:r>
          </a:p>
          <a:p>
            <a:pPr marL="456257" lvl="1" indent="0" algn="just">
              <a:buNone/>
            </a:pPr>
            <a:r>
              <a:rPr lang="en-ZA" altLang="en-US" sz="2000" b="1" dirty="0" smtClean="0">
                <a:solidFill>
                  <a:srgbClr val="000000"/>
                </a:solidFill>
                <a:latin typeface="Arial" charset="0"/>
                <a:cs typeface="Arial" charset="0"/>
              </a:rPr>
              <a:t>Generic Investment </a:t>
            </a:r>
            <a:r>
              <a:rPr lang="en-ZA" altLang="en-US" sz="2000" dirty="0">
                <a:solidFill>
                  <a:srgbClr val="000000"/>
                </a:solidFill>
                <a:latin typeface="Arial" charset="0"/>
                <a:cs typeface="Arial" charset="0"/>
              </a:rPr>
              <a:t>- 10% to 30% of total qualifying infrastructural development costs capped</a:t>
            </a:r>
          </a:p>
          <a:p>
            <a:pPr marL="456257" lvl="1" indent="0" algn="just">
              <a:buNone/>
            </a:pPr>
            <a:r>
              <a:rPr lang="en-ZA" altLang="en-US" sz="2000" b="1" dirty="0">
                <a:solidFill>
                  <a:srgbClr val="000000"/>
                </a:solidFill>
                <a:latin typeface="Arial" charset="0"/>
                <a:cs typeface="Arial" charset="0"/>
              </a:rPr>
              <a:t>SA Film and TV Studios and Cinemas </a:t>
            </a:r>
            <a:r>
              <a:rPr lang="en-ZA" altLang="en-US" sz="2000" dirty="0">
                <a:solidFill>
                  <a:srgbClr val="000000"/>
                </a:solidFill>
                <a:latin typeface="Arial" charset="0"/>
                <a:cs typeface="Arial" charset="0"/>
              </a:rPr>
              <a:t>– 30:70 cost sharing for SA owned film &amp; television studios and cinemas </a:t>
            </a:r>
          </a:p>
          <a:p>
            <a:pPr marL="456257" lvl="1" indent="0" algn="just">
              <a:buNone/>
            </a:pPr>
            <a:r>
              <a:rPr lang="en-ZA" altLang="en-US" sz="2000" b="1" dirty="0" smtClean="0">
                <a:solidFill>
                  <a:srgbClr val="000000"/>
                </a:solidFill>
                <a:latin typeface="Arial" charset="0"/>
                <a:cs typeface="Arial" charset="0"/>
              </a:rPr>
              <a:t>State Owned Testing Facilities </a:t>
            </a:r>
            <a:r>
              <a:rPr lang="en-ZA" altLang="en-US" sz="2000" dirty="0">
                <a:solidFill>
                  <a:srgbClr val="000000"/>
                </a:solidFill>
                <a:latin typeface="Arial" charset="0"/>
                <a:cs typeface="Arial" charset="0"/>
              </a:rPr>
              <a:t>- 50:50 cost sharing of total qualifying infrastructural development costs </a:t>
            </a:r>
          </a:p>
          <a:p>
            <a:pPr marL="456257" lvl="1" indent="0" algn="just">
              <a:buNone/>
            </a:pPr>
            <a:r>
              <a:rPr lang="en-ZA" altLang="en-US" sz="2000" b="1" dirty="0" smtClean="0">
                <a:solidFill>
                  <a:srgbClr val="000000"/>
                </a:solidFill>
                <a:latin typeface="Arial" charset="0"/>
                <a:cs typeface="Arial" charset="0"/>
              </a:rPr>
              <a:t>State owned Industrial Parks </a:t>
            </a:r>
            <a:r>
              <a:rPr lang="en-ZA" altLang="en-US" sz="2000" dirty="0" smtClean="0">
                <a:solidFill>
                  <a:srgbClr val="000000"/>
                </a:solidFill>
                <a:latin typeface="Arial" charset="0"/>
                <a:cs typeface="Arial" charset="0"/>
              </a:rPr>
              <a:t>- </a:t>
            </a:r>
            <a:r>
              <a:rPr lang="en-ZA" altLang="en-US" sz="2000" dirty="0">
                <a:solidFill>
                  <a:srgbClr val="000000"/>
                </a:solidFill>
                <a:latin typeface="Arial" charset="0"/>
                <a:cs typeface="Arial" charset="0"/>
              </a:rPr>
              <a:t>100% of total qualifying infrastructural development costs </a:t>
            </a:r>
          </a:p>
          <a:p>
            <a:pPr marL="456257" lvl="1" indent="0" algn="just">
              <a:buNone/>
            </a:pPr>
            <a:r>
              <a:rPr lang="en-ZA" altLang="en-US" sz="2000" b="1" dirty="0" smtClean="0">
                <a:solidFill>
                  <a:srgbClr val="000000"/>
                </a:solidFill>
                <a:latin typeface="Arial" charset="0"/>
                <a:cs typeface="Arial" charset="0"/>
              </a:rPr>
              <a:t>Distressed Municipalities </a:t>
            </a:r>
            <a:r>
              <a:rPr lang="en-ZA" altLang="en-US" sz="2000" b="1" dirty="0">
                <a:solidFill>
                  <a:srgbClr val="000000"/>
                </a:solidFill>
                <a:latin typeface="Arial" charset="0"/>
                <a:cs typeface="Arial" charset="0"/>
              </a:rPr>
              <a:t>or </a:t>
            </a:r>
            <a:r>
              <a:rPr lang="en-ZA" altLang="en-US" sz="2000" b="1" dirty="0" smtClean="0">
                <a:solidFill>
                  <a:srgbClr val="000000"/>
                </a:solidFill>
                <a:latin typeface="Arial" charset="0"/>
                <a:cs typeface="Arial" charset="0"/>
              </a:rPr>
              <a:t>Investors in such Municipalities</a:t>
            </a:r>
            <a:r>
              <a:rPr lang="en-ZA" altLang="en-US" sz="2000" dirty="0" smtClean="0">
                <a:solidFill>
                  <a:srgbClr val="000000"/>
                </a:solidFill>
                <a:latin typeface="Arial" charset="0"/>
                <a:cs typeface="Arial" charset="0"/>
              </a:rPr>
              <a:t>: </a:t>
            </a:r>
            <a:r>
              <a:rPr lang="en-ZA" altLang="en-US" sz="2000" dirty="0">
                <a:solidFill>
                  <a:srgbClr val="000000"/>
                </a:solidFill>
                <a:latin typeface="Arial" charset="0"/>
                <a:cs typeface="Arial" charset="0"/>
              </a:rPr>
              <a:t>15-100% </a:t>
            </a:r>
            <a:r>
              <a:rPr lang="en-ZA" altLang="en-US" sz="2000" dirty="0" smtClean="0">
                <a:solidFill>
                  <a:srgbClr val="000000"/>
                </a:solidFill>
                <a:latin typeface="Arial" charset="0"/>
                <a:cs typeface="Arial" charset="0"/>
              </a:rPr>
              <a:t>of</a:t>
            </a:r>
          </a:p>
          <a:p>
            <a:pPr marL="456257" lvl="1" indent="0" algn="just">
              <a:buNone/>
            </a:pPr>
            <a:r>
              <a:rPr lang="en-ZA" altLang="en-US" sz="2000" dirty="0">
                <a:solidFill>
                  <a:srgbClr val="000000"/>
                </a:solidFill>
                <a:latin typeface="Arial" charset="0"/>
                <a:cs typeface="Arial" charset="0"/>
              </a:rPr>
              <a:t> </a:t>
            </a:r>
            <a:r>
              <a:rPr lang="en-ZA" altLang="en-US" sz="2000" dirty="0" smtClean="0">
                <a:solidFill>
                  <a:srgbClr val="000000"/>
                </a:solidFill>
                <a:latin typeface="Arial" charset="0"/>
                <a:cs typeface="Arial" charset="0"/>
              </a:rPr>
              <a:t>                                      </a:t>
            </a:r>
            <a:r>
              <a:rPr lang="en-ZA" altLang="en-US" sz="2000" dirty="0">
                <a:solidFill>
                  <a:srgbClr val="000000"/>
                </a:solidFill>
                <a:latin typeface="Arial" charset="0"/>
                <a:cs typeface="Arial" charset="0"/>
              </a:rPr>
              <a:t>total qualifying infrastructural development costs up </a:t>
            </a:r>
            <a:r>
              <a:rPr lang="en-ZA" altLang="en-US" sz="2000" dirty="0" smtClean="0">
                <a:solidFill>
                  <a:srgbClr val="000000"/>
                </a:solidFill>
                <a:latin typeface="Arial" charset="0"/>
                <a:cs typeface="Arial" charset="0"/>
              </a:rPr>
              <a:t>to</a:t>
            </a:r>
          </a:p>
          <a:p>
            <a:pPr marL="456257" lvl="1" indent="0" algn="just">
              <a:buNone/>
            </a:pPr>
            <a:r>
              <a:rPr lang="en-ZA" altLang="en-US" sz="2000" dirty="0">
                <a:solidFill>
                  <a:srgbClr val="000000"/>
                </a:solidFill>
                <a:latin typeface="Arial" charset="0"/>
                <a:cs typeface="Arial" charset="0"/>
              </a:rPr>
              <a:t> </a:t>
            </a:r>
            <a:r>
              <a:rPr lang="en-ZA" altLang="en-US" sz="2000" dirty="0" smtClean="0">
                <a:solidFill>
                  <a:srgbClr val="000000"/>
                </a:solidFill>
                <a:latin typeface="Arial" charset="0"/>
                <a:cs typeface="Arial" charset="0"/>
              </a:rPr>
              <a:t>                                      </a:t>
            </a:r>
            <a:r>
              <a:rPr lang="en-ZA" altLang="en-US" sz="2000" dirty="0">
                <a:solidFill>
                  <a:srgbClr val="000000"/>
                </a:solidFill>
                <a:latin typeface="Arial" charset="0"/>
                <a:cs typeface="Arial" charset="0"/>
              </a:rPr>
              <a:t>R50m; 100% support towards strategic </a:t>
            </a:r>
            <a:r>
              <a:rPr lang="en-ZA" altLang="en-US" sz="2000" dirty="0" smtClean="0">
                <a:solidFill>
                  <a:srgbClr val="000000"/>
                </a:solidFill>
                <a:latin typeface="Arial" charset="0"/>
                <a:cs typeface="Arial" charset="0"/>
              </a:rPr>
              <a:t>infrastructure</a:t>
            </a:r>
          </a:p>
          <a:p>
            <a:pPr marL="456257" lvl="1" indent="0" algn="just">
              <a:buNone/>
            </a:pPr>
            <a:r>
              <a:rPr lang="en-ZA" altLang="en-US" sz="2000" dirty="0">
                <a:solidFill>
                  <a:srgbClr val="000000"/>
                </a:solidFill>
                <a:latin typeface="Arial" charset="0"/>
                <a:cs typeface="Arial" charset="0"/>
              </a:rPr>
              <a:t> </a:t>
            </a:r>
            <a:r>
              <a:rPr lang="en-ZA" altLang="en-US" sz="2000" dirty="0" smtClean="0">
                <a:solidFill>
                  <a:srgbClr val="000000"/>
                </a:solidFill>
                <a:latin typeface="Arial" charset="0"/>
                <a:cs typeface="Arial" charset="0"/>
              </a:rPr>
              <a:t>                                      studies</a:t>
            </a:r>
            <a:r>
              <a:rPr lang="en-ZA" altLang="en-US" sz="2000" dirty="0">
                <a:solidFill>
                  <a:srgbClr val="000000"/>
                </a:solidFill>
                <a:latin typeface="Arial" charset="0"/>
                <a:cs typeface="Arial" charset="0"/>
              </a:rPr>
              <a:t>, capped at R10m</a:t>
            </a:r>
          </a:p>
          <a:p>
            <a:pPr marL="456257" lvl="1" indent="0" algn="just">
              <a:buNone/>
            </a:pPr>
            <a:endParaRPr lang="en-ZA" altLang="en-US" sz="2300" dirty="0">
              <a:solidFill>
                <a:srgbClr val="000000"/>
              </a:solidFill>
              <a:latin typeface="Arial" charset="0"/>
              <a:cs typeface="Arial" charset="0"/>
            </a:endParaRPr>
          </a:p>
          <a:p>
            <a:pPr marL="0" indent="0" algn="just">
              <a:buNone/>
            </a:pPr>
            <a:endParaRPr lang="en-ZA" sz="2700" dirty="0">
              <a:latin typeface="Arial Narrow" panose="020B0606020202030204" pitchFamily="34" charset="0"/>
            </a:endParaRPr>
          </a:p>
          <a:p>
            <a:pPr algn="just"/>
            <a:endParaRPr lang="en-ZA" dirty="0" smtClean="0"/>
          </a:p>
          <a:p>
            <a:pPr algn="just"/>
            <a:endParaRPr lang="en-ZA" dirty="0" smtClean="0"/>
          </a:p>
          <a:p>
            <a:pPr algn="just"/>
            <a:endParaRPr lang="en-ZA" dirty="0"/>
          </a:p>
        </p:txBody>
      </p:sp>
      <p:sp>
        <p:nvSpPr>
          <p:cNvPr id="5" name="Rectangle 2"/>
          <p:cNvSpPr>
            <a:spLocks noGrp="1" noChangeArrowheads="1"/>
          </p:cNvSpPr>
          <p:nvPr>
            <p:ph type="title"/>
          </p:nvPr>
        </p:nvSpPr>
        <p:spPr>
          <a:xfrm>
            <a:off x="444137" y="287437"/>
            <a:ext cx="9799141" cy="794088"/>
          </a:xfrm>
          <a:solidFill>
            <a:schemeClr val="accent2"/>
          </a:solidFill>
        </p:spPr>
        <p:txBody>
          <a:bodyPr/>
          <a:lstStyle/>
          <a:p>
            <a:pPr eaLnBrk="1" hangingPunct="1"/>
            <a:r>
              <a:rPr lang="en-US" sz="2700" b="1" dirty="0" smtClean="0">
                <a:solidFill>
                  <a:srgbClr val="0000CC"/>
                </a:solidFill>
                <a:latin typeface="Arial Black" pitchFamily="34" charset="0"/>
                <a:cs typeface="Arial" pitchFamily="34" charset="0"/>
              </a:rPr>
              <a:t>CRITICAL INFRASTRUCTURE PROGRAMME (CIP)</a:t>
            </a:r>
            <a:endParaRPr lang="en-US" sz="2700" b="1" dirty="0">
              <a:solidFill>
                <a:srgbClr val="0000CC"/>
              </a:solidFill>
              <a:latin typeface="Arial Black"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E8322891-0700-40A5-9880-63482EA108BA}" type="slidenum">
              <a:rPr lang="en-US" smtClean="0">
                <a:solidFill>
                  <a:srgbClr val="000000"/>
                </a:solidFill>
              </a:rPr>
              <a:pPr>
                <a:defRPr/>
              </a:pPr>
              <a:t>12</a:t>
            </a:fld>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93177" y="5463277"/>
            <a:ext cx="3529890" cy="1908213"/>
          </a:xfrm>
          <a:prstGeom prst="rect">
            <a:avLst/>
          </a:prstGeom>
        </p:spPr>
      </p:pic>
    </p:spTree>
    <p:extLst>
      <p:ext uri="{BB962C8B-B14F-4D97-AF65-F5344CB8AC3E}">
        <p14:creationId xmlns:p14="http://schemas.microsoft.com/office/powerpoint/2010/main" val="3435380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7" y="1160934"/>
            <a:ext cx="9866322" cy="5910426"/>
          </a:xfrm>
        </p:spPr>
        <p:txBody>
          <a:bodyPr>
            <a:normAutofit lnSpcReduction="10000"/>
          </a:bodyPr>
          <a:lstStyle/>
          <a:p>
            <a:pPr marL="0" indent="0">
              <a:buNone/>
              <a:defRPr/>
            </a:pPr>
            <a:r>
              <a:rPr lang="en-US" sz="1600" dirty="0">
                <a:solidFill>
                  <a:srgbClr val="0000FF"/>
                </a:solidFill>
                <a:latin typeface="Arial" pitchFamily="34" charset="0"/>
                <a:cs typeface="Arial" pitchFamily="34" charset="0"/>
              </a:rPr>
              <a:t> </a:t>
            </a:r>
            <a:r>
              <a:rPr lang="en-US" sz="1700" b="1" dirty="0">
                <a:solidFill>
                  <a:srgbClr val="0000FF"/>
                </a:solidFill>
                <a:latin typeface="Arial" pitchFamily="34" charset="0"/>
                <a:cs typeface="Arial" pitchFamily="34" charset="0"/>
              </a:rPr>
              <a:t>Application:</a:t>
            </a:r>
          </a:p>
          <a:p>
            <a:pPr lvl="1">
              <a:buFont typeface="Wingdings" pitchFamily="2" charset="2"/>
              <a:buChar char="§"/>
              <a:defRPr/>
            </a:pPr>
            <a:r>
              <a:rPr lang="en-US" sz="1600" dirty="0">
                <a:latin typeface="Arial" pitchFamily="34" charset="0"/>
                <a:cs typeface="Arial" pitchFamily="34" charset="0"/>
              </a:rPr>
              <a:t>Applicant obtains incentive application  form and guidelines from </a:t>
            </a:r>
            <a:r>
              <a:rPr lang="en-US" sz="1600" b="1" dirty="0">
                <a:latin typeface="Arial" pitchFamily="34" charset="0"/>
                <a:cs typeface="Arial" pitchFamily="34" charset="0"/>
              </a:rPr>
              <a:t>the </a:t>
            </a:r>
            <a:r>
              <a:rPr lang="en-US" sz="1600" b="1" dirty="0" err="1">
                <a:latin typeface="Arial" pitchFamily="34" charset="0"/>
                <a:cs typeface="Arial" pitchFamily="34" charset="0"/>
              </a:rPr>
              <a:t>dti</a:t>
            </a:r>
            <a:r>
              <a:rPr lang="en-US" sz="1600" dirty="0">
                <a:latin typeface="Arial" pitchFamily="34" charset="0"/>
                <a:cs typeface="Arial" pitchFamily="34" charset="0"/>
              </a:rPr>
              <a:t> website (</a:t>
            </a:r>
            <a:r>
              <a:rPr lang="en-US" sz="1600" u="sng" dirty="0">
                <a:latin typeface="Arial" pitchFamily="34" charset="0"/>
                <a:cs typeface="Arial" pitchFamily="34" charset="0"/>
                <a:hlinkClick r:id="rId2"/>
              </a:rPr>
              <a:t>www.thedtic.gov.za</a:t>
            </a:r>
            <a:r>
              <a:rPr lang="en-US" sz="1600" dirty="0">
                <a:latin typeface="Arial" pitchFamily="34" charset="0"/>
                <a:cs typeface="Arial" pitchFamily="34" charset="0"/>
              </a:rPr>
              <a:t>) under Financial Assistance tab;</a:t>
            </a:r>
          </a:p>
          <a:p>
            <a:pPr lvl="1">
              <a:buFont typeface="Wingdings" pitchFamily="2" charset="2"/>
              <a:buChar char="§"/>
              <a:defRPr/>
            </a:pPr>
            <a:r>
              <a:rPr lang="en-ZA" sz="1600" dirty="0">
                <a:latin typeface="Arial" pitchFamily="34" charset="0"/>
                <a:cs typeface="Arial" pitchFamily="34" charset="0"/>
              </a:rPr>
              <a:t>Applicant may obtain further information telephonically, by e-mail or visit to the </a:t>
            </a:r>
            <a:r>
              <a:rPr lang="en-ZA" sz="1600" dirty="0" err="1">
                <a:latin typeface="Arial" pitchFamily="34" charset="0"/>
                <a:cs typeface="Arial" pitchFamily="34" charset="0"/>
              </a:rPr>
              <a:t>dti</a:t>
            </a:r>
            <a:r>
              <a:rPr lang="en-ZA" sz="1600" dirty="0">
                <a:latin typeface="Arial" pitchFamily="34" charset="0"/>
                <a:cs typeface="Arial" pitchFamily="34" charset="0"/>
              </a:rPr>
              <a:t> offices. </a:t>
            </a:r>
          </a:p>
          <a:p>
            <a:pPr lvl="1">
              <a:buFont typeface="Wingdings" pitchFamily="2" charset="2"/>
              <a:buChar char="§"/>
              <a:defRPr/>
            </a:pPr>
            <a:r>
              <a:rPr lang="en-ZA" sz="1600" dirty="0">
                <a:latin typeface="Arial" pitchFamily="34" charset="0"/>
                <a:cs typeface="Arial" pitchFamily="34" charset="0"/>
              </a:rPr>
              <a:t>The guideline should be read before completing the application form.</a:t>
            </a:r>
          </a:p>
          <a:p>
            <a:pPr lvl="1">
              <a:buFont typeface="Wingdings" pitchFamily="2" charset="2"/>
              <a:buChar char="§"/>
              <a:defRPr/>
            </a:pPr>
            <a:r>
              <a:rPr lang="en-US" sz="1600" dirty="0">
                <a:latin typeface="Arial" pitchFamily="34" charset="0"/>
                <a:cs typeface="Arial" pitchFamily="34" charset="0"/>
              </a:rPr>
              <a:t>The Applicant e-mails the completed, signed application </a:t>
            </a:r>
            <a:r>
              <a:rPr lang="en-ZA" sz="1600" dirty="0">
                <a:latin typeface="Arial" pitchFamily="34" charset="0"/>
                <a:cs typeface="Arial" pitchFamily="34" charset="0"/>
              </a:rPr>
              <a:t>form with supporting documents to the dedicated email </a:t>
            </a:r>
            <a:r>
              <a:rPr lang="en-ZA" sz="1600" dirty="0" smtClean="0">
                <a:latin typeface="Arial" pitchFamily="34" charset="0"/>
                <a:cs typeface="Arial" pitchFamily="34" charset="0"/>
              </a:rPr>
              <a:t>address;</a:t>
            </a:r>
          </a:p>
          <a:p>
            <a:pPr lvl="1">
              <a:buFont typeface="Wingdings" pitchFamily="2" charset="2"/>
              <a:buChar char="§"/>
              <a:defRPr/>
            </a:pPr>
            <a:endParaRPr lang="en-ZA" sz="1600" dirty="0">
              <a:solidFill>
                <a:srgbClr val="000000"/>
              </a:solidFill>
              <a:latin typeface="Arial" charset="0"/>
              <a:cs typeface="Arial" charset="0"/>
            </a:endParaRPr>
          </a:p>
          <a:p>
            <a:pPr marL="388791" lvl="1" indent="0">
              <a:buNone/>
              <a:defRPr/>
            </a:pPr>
            <a:r>
              <a:rPr lang="en-ZA" sz="1700" b="1" dirty="0" smtClean="0">
                <a:solidFill>
                  <a:srgbClr val="0000FF"/>
                </a:solidFill>
                <a:latin typeface="Arial" pitchFamily="34" charset="0"/>
                <a:cs typeface="Arial" pitchFamily="34" charset="0"/>
              </a:rPr>
              <a:t>Basic </a:t>
            </a:r>
            <a:r>
              <a:rPr lang="en-ZA" sz="1700" b="1" dirty="0">
                <a:solidFill>
                  <a:srgbClr val="0000FF"/>
                </a:solidFill>
                <a:latin typeface="Arial" pitchFamily="34" charset="0"/>
                <a:cs typeface="Arial" pitchFamily="34" charset="0"/>
              </a:rPr>
              <a:t>Evaluation</a:t>
            </a:r>
            <a:r>
              <a:rPr lang="en-ZA" sz="1700" dirty="0">
                <a:solidFill>
                  <a:srgbClr val="0000FF"/>
                </a:solidFill>
                <a:latin typeface="Arial" pitchFamily="34" charset="0"/>
                <a:cs typeface="Arial" pitchFamily="34" charset="0"/>
              </a:rPr>
              <a:t>: </a:t>
            </a:r>
          </a:p>
          <a:p>
            <a:pPr lvl="1">
              <a:buFont typeface="Wingdings" pitchFamily="2" charset="2"/>
              <a:buChar char="§"/>
              <a:defRPr/>
            </a:pPr>
            <a:r>
              <a:rPr lang="en-ZA" sz="1600" dirty="0">
                <a:latin typeface="Arial" pitchFamily="34" charset="0"/>
                <a:cs typeface="Arial" pitchFamily="34" charset="0"/>
              </a:rPr>
              <a:t>The application is allocated to a processor for assessing its completeness</a:t>
            </a:r>
          </a:p>
          <a:p>
            <a:pPr lvl="1">
              <a:buFont typeface="Wingdings" pitchFamily="2" charset="2"/>
              <a:buChar char="§"/>
              <a:defRPr/>
            </a:pPr>
            <a:r>
              <a:rPr lang="en-ZA" sz="1600" dirty="0">
                <a:latin typeface="Arial" pitchFamily="34" charset="0"/>
                <a:cs typeface="Arial" pitchFamily="34" charset="0"/>
              </a:rPr>
              <a:t>The applicant will receive an acknowledgement letter from the Programme Administration;</a:t>
            </a:r>
          </a:p>
          <a:p>
            <a:pPr lvl="1">
              <a:buFont typeface="Wingdings" pitchFamily="2" charset="2"/>
              <a:buChar char="§"/>
              <a:defRPr/>
            </a:pPr>
            <a:r>
              <a:rPr lang="en-ZA" sz="1600" dirty="0">
                <a:latin typeface="Arial" pitchFamily="34" charset="0"/>
                <a:cs typeface="Arial" pitchFamily="34" charset="0"/>
              </a:rPr>
              <a:t>The review of the documents is undertaken and should all documents be in place, the application is sent for further processing and prepared for adjudication; </a:t>
            </a:r>
          </a:p>
          <a:p>
            <a:pPr lvl="1">
              <a:buFont typeface="Wingdings" pitchFamily="2" charset="2"/>
              <a:buChar char="§"/>
              <a:defRPr/>
            </a:pPr>
            <a:r>
              <a:rPr lang="en-ZA" sz="1600" dirty="0">
                <a:latin typeface="Arial" pitchFamily="34" charset="0"/>
                <a:cs typeface="Arial" pitchFamily="34" charset="0"/>
              </a:rPr>
              <a:t>If the application has outstanding documents, then the applicant is contacted and provided with a timeframe within which to provide the outstanding  </a:t>
            </a:r>
            <a:r>
              <a:rPr lang="en-ZA" sz="1600" dirty="0" smtClean="0">
                <a:latin typeface="Arial" pitchFamily="34" charset="0"/>
                <a:cs typeface="Arial" pitchFamily="34" charset="0"/>
              </a:rPr>
              <a:t>information</a:t>
            </a:r>
          </a:p>
          <a:p>
            <a:pPr marL="388791" lvl="1" indent="0">
              <a:buNone/>
              <a:defRPr/>
            </a:pPr>
            <a:endParaRPr lang="en-ZA" sz="1600" dirty="0">
              <a:latin typeface="Arial" pitchFamily="34" charset="0"/>
              <a:cs typeface="Arial" pitchFamily="34" charset="0"/>
            </a:endParaRPr>
          </a:p>
          <a:p>
            <a:pPr marL="380985" lvl="1" indent="0">
              <a:buNone/>
              <a:defRPr/>
            </a:pPr>
            <a:r>
              <a:rPr lang="en-ZA" sz="1700" b="1" dirty="0">
                <a:solidFill>
                  <a:srgbClr val="0000FF"/>
                </a:solidFill>
                <a:latin typeface="Arial" pitchFamily="34" charset="0"/>
                <a:cs typeface="Arial" pitchFamily="34" charset="0"/>
              </a:rPr>
              <a:t>Adjudication:</a:t>
            </a:r>
          </a:p>
          <a:p>
            <a:pPr lvl="1">
              <a:buFont typeface="Wingdings" pitchFamily="2" charset="2"/>
              <a:buChar char="§"/>
              <a:defRPr/>
            </a:pPr>
            <a:r>
              <a:rPr lang="en-ZA" sz="1700" dirty="0">
                <a:latin typeface="Arial" pitchFamily="34" charset="0"/>
                <a:cs typeface="Arial" pitchFamily="34" charset="0"/>
              </a:rPr>
              <a:t>Technical evaluation will be performed for the complete applications;</a:t>
            </a:r>
          </a:p>
          <a:p>
            <a:pPr lvl="1">
              <a:buFont typeface="Wingdings" pitchFamily="2" charset="2"/>
              <a:buChar char="§"/>
              <a:defRPr/>
            </a:pPr>
            <a:r>
              <a:rPr lang="en-ZA" sz="1700" dirty="0">
                <a:latin typeface="Arial" pitchFamily="34" charset="0"/>
                <a:cs typeface="Arial" pitchFamily="34" charset="0"/>
              </a:rPr>
              <a:t>Adjudication Committee convenes to assess the application - Applications are approved, rejected or referred back for additional information.</a:t>
            </a:r>
          </a:p>
          <a:p>
            <a:pPr lvl="1">
              <a:buFont typeface="Wingdings" pitchFamily="2" charset="2"/>
              <a:buChar char="§"/>
              <a:defRPr/>
            </a:pPr>
            <a:r>
              <a:rPr lang="en-ZA" sz="1700" dirty="0">
                <a:latin typeface="Arial" pitchFamily="34" charset="0"/>
                <a:cs typeface="Arial" pitchFamily="34" charset="0"/>
              </a:rPr>
              <a:t>The decision of the Adjudication Committee is final.</a:t>
            </a:r>
          </a:p>
          <a:p>
            <a:pPr lvl="1">
              <a:buFont typeface="Wingdings" pitchFamily="2" charset="2"/>
              <a:buChar char="§"/>
              <a:defRPr/>
            </a:pPr>
            <a:r>
              <a:rPr lang="en-ZA" sz="1700" dirty="0">
                <a:latin typeface="Arial" pitchFamily="34" charset="0"/>
                <a:cs typeface="Arial" pitchFamily="34" charset="0"/>
              </a:rPr>
              <a:t>Letter confirming approval of the application and the claim form will be forwarded to the applicant within a specified timeframe.</a:t>
            </a:r>
          </a:p>
          <a:p>
            <a:pPr marL="456257" lvl="1" indent="0" algn="just">
              <a:buNone/>
            </a:pPr>
            <a:endParaRPr lang="en-ZA" altLang="en-US" sz="2300" dirty="0">
              <a:solidFill>
                <a:srgbClr val="000000"/>
              </a:solidFill>
              <a:latin typeface="Arial" charset="0"/>
              <a:cs typeface="Arial" charset="0"/>
            </a:endParaRPr>
          </a:p>
        </p:txBody>
      </p:sp>
      <p:sp>
        <p:nvSpPr>
          <p:cNvPr id="5" name="Rectangle 2"/>
          <p:cNvSpPr>
            <a:spLocks noGrp="1" noChangeArrowheads="1"/>
          </p:cNvSpPr>
          <p:nvPr>
            <p:ph type="title"/>
          </p:nvPr>
        </p:nvSpPr>
        <p:spPr>
          <a:xfrm>
            <a:off x="444137" y="287437"/>
            <a:ext cx="9799141" cy="794088"/>
          </a:xfrm>
          <a:solidFill>
            <a:schemeClr val="accent2"/>
          </a:solidFill>
        </p:spPr>
        <p:txBody>
          <a:bodyPr/>
          <a:lstStyle/>
          <a:p>
            <a:pPr eaLnBrk="1" hangingPunct="1"/>
            <a:r>
              <a:rPr lang="en-US" sz="2700" b="1" dirty="0" smtClean="0">
                <a:solidFill>
                  <a:srgbClr val="0000CC"/>
                </a:solidFill>
                <a:latin typeface="Arial Black" pitchFamily="34" charset="0"/>
                <a:cs typeface="Arial" pitchFamily="34" charset="0"/>
              </a:rPr>
              <a:t>APPLICATION PROCESS</a:t>
            </a:r>
            <a:endParaRPr lang="en-US" sz="2700" b="1" dirty="0">
              <a:solidFill>
                <a:srgbClr val="0000CC"/>
              </a:solidFill>
              <a:latin typeface="Arial Black"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E8322891-0700-40A5-9880-63482EA108BA}"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187063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 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
            <a:ext cx="10688638" cy="7562486"/>
          </a:xfrm>
          <a:prstGeom prst="rect">
            <a:avLst/>
          </a:prstGeom>
        </p:spPr>
      </p:pic>
      <p:sp>
        <p:nvSpPr>
          <p:cNvPr id="5" name="TextBox 4"/>
          <p:cNvSpPr txBox="1"/>
          <p:nvPr/>
        </p:nvSpPr>
        <p:spPr>
          <a:xfrm>
            <a:off x="222287" y="291455"/>
            <a:ext cx="5464410" cy="538033"/>
          </a:xfrm>
          <a:prstGeom prst="rect">
            <a:avLst/>
          </a:prstGeom>
          <a:noFill/>
        </p:spPr>
        <p:txBody>
          <a:bodyPr wrap="square" lIns="90872" tIns="45435" rIns="90872" bIns="45435" rtlCol="0">
            <a:spAutoFit/>
          </a:bodyPr>
          <a:lstStyle/>
          <a:p>
            <a:r>
              <a:rPr lang="pt-BR" sz="2900" b="1" dirty="0" smtClean="0">
                <a:solidFill>
                  <a:srgbClr val="0000CC"/>
                </a:solidFill>
                <a:latin typeface="Arial Black" panose="020B0A04020102020204" pitchFamily="34" charset="0"/>
                <a:cs typeface="Arial"/>
              </a:rPr>
              <a:t>CONTACT DETAILS</a:t>
            </a:r>
            <a:endParaRPr lang="en-US" sz="2900" b="1" dirty="0">
              <a:solidFill>
                <a:srgbClr val="0000CC"/>
              </a:solidFill>
              <a:latin typeface="Arial Black" panose="020B0A04020102020204" pitchFamily="34" charset="0"/>
              <a:cs typeface="Arial"/>
            </a:endParaRPr>
          </a:p>
        </p:txBody>
      </p:sp>
      <p:sp>
        <p:nvSpPr>
          <p:cNvPr id="6" name="TextBox 5"/>
          <p:cNvSpPr txBox="1"/>
          <p:nvPr/>
        </p:nvSpPr>
        <p:spPr>
          <a:xfrm>
            <a:off x="321357" y="2749875"/>
            <a:ext cx="8841236" cy="2353915"/>
          </a:xfrm>
          <a:prstGeom prst="rect">
            <a:avLst/>
          </a:prstGeom>
          <a:noFill/>
        </p:spPr>
        <p:txBody>
          <a:bodyPr wrap="square" lIns="90872" tIns="45435" rIns="90872" bIns="45435" rtlCol="0">
            <a:spAutoFit/>
          </a:bodyPr>
          <a:lstStyle/>
          <a:p>
            <a:r>
              <a:rPr lang="en-US" b="1" dirty="0">
                <a:solidFill>
                  <a:prstClr val="black"/>
                </a:solidFill>
                <a:latin typeface="Arial"/>
                <a:cs typeface="Arial"/>
              </a:rPr>
              <a:t>E-mail</a:t>
            </a:r>
            <a:r>
              <a:rPr lang="en-US" dirty="0">
                <a:solidFill>
                  <a:prstClr val="black"/>
                </a:solidFill>
                <a:latin typeface="Arial"/>
                <a:cs typeface="Arial"/>
              </a:rPr>
              <a:t>: </a:t>
            </a:r>
            <a:r>
              <a:rPr lang="en-US" dirty="0" smtClean="0">
                <a:solidFill>
                  <a:prstClr val="black"/>
                </a:solidFill>
                <a:latin typeface="Arial"/>
                <a:cs typeface="Arial"/>
                <a:hlinkClick r:id="rId3"/>
              </a:rPr>
              <a:t>incentives@thedti.gov.za</a:t>
            </a:r>
            <a:endParaRPr lang="en-US" dirty="0" smtClean="0">
              <a:solidFill>
                <a:prstClr val="black"/>
              </a:solidFill>
              <a:latin typeface="Arial"/>
              <a:cs typeface="Arial"/>
            </a:endParaRPr>
          </a:p>
          <a:p>
            <a:r>
              <a:rPr lang="en-US" dirty="0" smtClean="0">
                <a:solidFill>
                  <a:prstClr val="black"/>
                </a:solidFill>
                <a:latin typeface="Arial"/>
                <a:cs typeface="Arial"/>
              </a:rPr>
              <a:t>  </a:t>
            </a:r>
            <a:endParaRPr lang="en-US" dirty="0">
              <a:solidFill>
                <a:prstClr val="black"/>
              </a:solidFill>
              <a:latin typeface="Arial"/>
              <a:cs typeface="Arial"/>
            </a:endParaRPr>
          </a:p>
          <a:p>
            <a:r>
              <a:rPr lang="en-US" b="1" dirty="0">
                <a:solidFill>
                  <a:prstClr val="black"/>
                </a:solidFill>
                <a:latin typeface="Arial"/>
                <a:cs typeface="Arial"/>
              </a:rPr>
              <a:t>Telephone</a:t>
            </a:r>
            <a:r>
              <a:rPr lang="en-US" dirty="0">
                <a:solidFill>
                  <a:prstClr val="black"/>
                </a:solidFill>
                <a:latin typeface="Arial"/>
                <a:cs typeface="Arial"/>
              </a:rPr>
              <a:t>:  012 394 </a:t>
            </a:r>
            <a:r>
              <a:rPr lang="en-US" dirty="0" smtClean="0">
                <a:solidFill>
                  <a:prstClr val="black"/>
                </a:solidFill>
                <a:latin typeface="Arial"/>
                <a:cs typeface="Arial"/>
              </a:rPr>
              <a:t>1255</a:t>
            </a:r>
          </a:p>
          <a:p>
            <a:endParaRPr lang="en-US" dirty="0">
              <a:solidFill>
                <a:prstClr val="black"/>
              </a:solidFill>
              <a:latin typeface="Arial"/>
              <a:cs typeface="Arial"/>
            </a:endParaRPr>
          </a:p>
          <a:p>
            <a:r>
              <a:rPr lang="en-US" b="1" dirty="0">
                <a:solidFill>
                  <a:prstClr val="black"/>
                </a:solidFill>
                <a:latin typeface="Arial"/>
                <a:cs typeface="Arial"/>
              </a:rPr>
              <a:t>Customer Contact Centre</a:t>
            </a:r>
            <a:r>
              <a:rPr lang="en-US" dirty="0">
                <a:solidFill>
                  <a:prstClr val="black"/>
                </a:solidFill>
                <a:latin typeface="Arial"/>
                <a:cs typeface="Arial"/>
              </a:rPr>
              <a:t>: 0861 843 </a:t>
            </a:r>
            <a:r>
              <a:rPr lang="en-US" dirty="0" smtClean="0">
                <a:solidFill>
                  <a:prstClr val="black"/>
                </a:solidFill>
                <a:latin typeface="Arial"/>
                <a:cs typeface="Arial"/>
              </a:rPr>
              <a:t>384</a:t>
            </a:r>
          </a:p>
          <a:p>
            <a:endParaRPr lang="en-US" dirty="0">
              <a:solidFill>
                <a:prstClr val="black"/>
              </a:solidFill>
              <a:latin typeface="Arial"/>
              <a:cs typeface="Arial"/>
            </a:endParaRPr>
          </a:p>
          <a:p>
            <a:r>
              <a:rPr lang="en-US" b="1" dirty="0">
                <a:solidFill>
                  <a:prstClr val="black"/>
                </a:solidFill>
                <a:latin typeface="Arial"/>
                <a:cs typeface="Arial"/>
              </a:rPr>
              <a:t>website</a:t>
            </a:r>
            <a:r>
              <a:rPr lang="en-US" dirty="0">
                <a:solidFill>
                  <a:prstClr val="black"/>
                </a:solidFill>
                <a:latin typeface="Arial"/>
                <a:cs typeface="Arial"/>
              </a:rPr>
              <a:t>: www.thedtic.gov.za (Financial Assistance)</a:t>
            </a:r>
          </a:p>
        </p:txBody>
      </p:sp>
      <p:pic>
        <p:nvPicPr>
          <p:cNvPr id="3" name="Picture 2" descr="SLIDE 11_ico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56" y="1276316"/>
            <a:ext cx="3441701" cy="3736703"/>
          </a:xfrm>
          <a:prstGeom prst="rect">
            <a:avLst/>
          </a:prstGeom>
        </p:spPr>
      </p:pic>
    </p:spTree>
    <p:extLst>
      <p:ext uri="{BB962C8B-B14F-4D97-AF65-F5344CB8AC3E}">
        <p14:creationId xmlns:p14="http://schemas.microsoft.com/office/powerpoint/2010/main" val="172394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792" y="1574601"/>
            <a:ext cx="5152087"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2588792" y="3523496"/>
            <a:ext cx="5184576" cy="2490539"/>
          </a:xfrm>
          <a:prstGeom prst="rect">
            <a:avLst/>
          </a:prstGeom>
          <a:solidFill>
            <a:srgbClr val="E26F22"/>
          </a:solidFill>
          <a:ln w="9525">
            <a:noFill/>
            <a:miter lim="800000"/>
            <a:headEnd/>
            <a:tailEnd/>
          </a:ln>
        </p:spPr>
        <p:txBody>
          <a:bodyPr vert="horz" wrap="square" lIns="91440" tIns="45720" rIns="91440" bIns="45720" numCol="1" anchor="ctr" anchorCtr="0" compatLnSpc="1">
            <a:prstTxWarp prst="textNoShape">
              <a:avLst/>
            </a:prstTxWarp>
          </a:bodyPr>
          <a:lstStyle>
            <a:lvl1pPr marL="371016" indent="-371016" algn="l" defTabSz="494687" rtl="0" eaLnBrk="1" latinLnBrk="0" hangingPunct="1">
              <a:spcBef>
                <a:spcPct val="20000"/>
              </a:spcBef>
              <a:buFont typeface="Arial"/>
              <a:buChar char="•"/>
              <a:defRPr sz="3500" kern="1200">
                <a:solidFill>
                  <a:schemeClr val="tx1"/>
                </a:solidFill>
                <a:latin typeface="+mn-lt"/>
                <a:ea typeface="+mn-ea"/>
                <a:cs typeface="+mn-cs"/>
              </a:defRPr>
            </a:lvl1pPr>
            <a:lvl2pPr marL="803864" indent="-309176" algn="l" defTabSz="494687" rtl="0" eaLnBrk="1" latinLnBrk="0" hangingPunct="1">
              <a:spcBef>
                <a:spcPct val="20000"/>
              </a:spcBef>
              <a:buFont typeface="Arial"/>
              <a:buChar char="–"/>
              <a:defRPr sz="3000" kern="1200">
                <a:solidFill>
                  <a:schemeClr val="tx1"/>
                </a:solidFill>
                <a:latin typeface="+mn-lt"/>
                <a:ea typeface="+mn-ea"/>
                <a:cs typeface="+mn-cs"/>
              </a:defRPr>
            </a:lvl2pPr>
            <a:lvl3pPr marL="1236699" indent="-247339" algn="l" defTabSz="494687" rtl="0" eaLnBrk="1" latinLnBrk="0" hangingPunct="1">
              <a:spcBef>
                <a:spcPct val="20000"/>
              </a:spcBef>
              <a:buFont typeface="Arial"/>
              <a:buChar char="•"/>
              <a:defRPr sz="2600" kern="1200">
                <a:solidFill>
                  <a:schemeClr val="tx1"/>
                </a:solidFill>
                <a:latin typeface="+mn-lt"/>
                <a:ea typeface="+mn-ea"/>
                <a:cs typeface="+mn-cs"/>
              </a:defRPr>
            </a:lvl3pPr>
            <a:lvl4pPr marL="1731401" indent="-247339" algn="l" defTabSz="494687" rtl="0" eaLnBrk="1" latinLnBrk="0" hangingPunct="1">
              <a:spcBef>
                <a:spcPct val="20000"/>
              </a:spcBef>
              <a:buFont typeface="Arial"/>
              <a:buChar char="–"/>
              <a:defRPr sz="2200" kern="1200">
                <a:solidFill>
                  <a:schemeClr val="tx1"/>
                </a:solidFill>
                <a:latin typeface="+mn-lt"/>
                <a:ea typeface="+mn-ea"/>
                <a:cs typeface="+mn-cs"/>
              </a:defRPr>
            </a:lvl4pPr>
            <a:lvl5pPr marL="2226095" indent="-247339" algn="l" defTabSz="494687" rtl="0" eaLnBrk="1" latinLnBrk="0" hangingPunct="1">
              <a:spcBef>
                <a:spcPct val="20000"/>
              </a:spcBef>
              <a:buFont typeface="Arial"/>
              <a:buChar char="»"/>
              <a:defRPr sz="2200" kern="1200">
                <a:solidFill>
                  <a:schemeClr val="tx1"/>
                </a:solidFill>
                <a:latin typeface="+mn-lt"/>
                <a:ea typeface="+mn-ea"/>
                <a:cs typeface="+mn-cs"/>
              </a:defRPr>
            </a:lvl5pPr>
            <a:lvl6pPr marL="2720771" indent="-247339" algn="l" defTabSz="494687" rtl="0" eaLnBrk="1" latinLnBrk="0" hangingPunct="1">
              <a:spcBef>
                <a:spcPct val="20000"/>
              </a:spcBef>
              <a:buFont typeface="Arial"/>
              <a:buChar char="•"/>
              <a:defRPr sz="2200" kern="1200">
                <a:solidFill>
                  <a:schemeClr val="tx1"/>
                </a:solidFill>
                <a:latin typeface="+mn-lt"/>
                <a:ea typeface="+mn-ea"/>
                <a:cs typeface="+mn-cs"/>
              </a:defRPr>
            </a:lvl6pPr>
            <a:lvl7pPr marL="3215462" indent="-247339" algn="l" defTabSz="494687" rtl="0" eaLnBrk="1" latinLnBrk="0" hangingPunct="1">
              <a:spcBef>
                <a:spcPct val="20000"/>
              </a:spcBef>
              <a:buFont typeface="Arial"/>
              <a:buChar char="•"/>
              <a:defRPr sz="2200" kern="1200">
                <a:solidFill>
                  <a:schemeClr val="tx1"/>
                </a:solidFill>
                <a:latin typeface="+mn-lt"/>
                <a:ea typeface="+mn-ea"/>
                <a:cs typeface="+mn-cs"/>
              </a:defRPr>
            </a:lvl7pPr>
            <a:lvl8pPr marL="3710141" indent="-247339" algn="l" defTabSz="494687" rtl="0" eaLnBrk="1" latinLnBrk="0" hangingPunct="1">
              <a:spcBef>
                <a:spcPct val="20000"/>
              </a:spcBef>
              <a:buFont typeface="Arial"/>
              <a:buChar char="•"/>
              <a:defRPr sz="2200" kern="1200">
                <a:solidFill>
                  <a:schemeClr val="tx1"/>
                </a:solidFill>
                <a:latin typeface="+mn-lt"/>
                <a:ea typeface="+mn-ea"/>
                <a:cs typeface="+mn-cs"/>
              </a:defRPr>
            </a:lvl8pPr>
            <a:lvl9pPr marL="4204832" indent="-247339" algn="l" defTabSz="494687"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spcBef>
                <a:spcPts val="600"/>
              </a:spcBef>
              <a:spcAft>
                <a:spcPts val="600"/>
              </a:spcAft>
              <a:buFont typeface="Arial"/>
              <a:buNone/>
            </a:pPr>
            <a:r>
              <a:rPr lang="en-ZA" sz="3200" b="1" dirty="0" smtClean="0">
                <a:solidFill>
                  <a:srgbClr val="0000CC"/>
                </a:solidFill>
                <a:latin typeface="Arial Black" panose="020B0A04020102020204" pitchFamily="34" charset="0"/>
                <a:ea typeface="+mj-ea"/>
                <a:cs typeface="+mj-cs"/>
              </a:rPr>
              <a:t>THANK YOU</a:t>
            </a:r>
          </a:p>
        </p:txBody>
      </p:sp>
    </p:spTree>
    <p:extLst>
      <p:ext uri="{BB962C8B-B14F-4D97-AF65-F5344CB8AC3E}">
        <p14:creationId xmlns:p14="http://schemas.microsoft.com/office/powerpoint/2010/main" val="195562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5360" y="128619"/>
            <a:ext cx="9797918" cy="714679"/>
          </a:xfrm>
          <a:solidFill>
            <a:schemeClr val="accent2"/>
          </a:solidFill>
        </p:spPr>
        <p:txBody>
          <a:bodyPr/>
          <a:lstStyle/>
          <a:p>
            <a:pPr eaLnBrk="1" hangingPunct="1"/>
            <a:r>
              <a:rPr lang="en-US" sz="2700" b="1" dirty="0" smtClean="0">
                <a:solidFill>
                  <a:srgbClr val="3C24CC"/>
                </a:solidFill>
                <a:latin typeface="Arial Black" pitchFamily="34" charset="0"/>
                <a:cs typeface="Arial" pitchFamily="34" charset="0"/>
              </a:rPr>
              <a:t>CONTENT</a:t>
            </a:r>
            <a:endParaRPr lang="en-US" sz="2700" b="1" dirty="0">
              <a:solidFill>
                <a:srgbClr val="3C24CC"/>
              </a:solidFill>
              <a:latin typeface="Arial Black" pitchFamily="34" charset="0"/>
              <a:cs typeface="Arial" pitchFamily="34" charset="0"/>
            </a:endParaRPr>
          </a:p>
        </p:txBody>
      </p:sp>
      <p:sp>
        <p:nvSpPr>
          <p:cNvPr id="3075" name="Rectangle 3"/>
          <p:cNvSpPr>
            <a:spLocks noGrp="1" noChangeArrowheads="1"/>
          </p:cNvSpPr>
          <p:nvPr>
            <p:ph type="body" idx="1"/>
          </p:nvPr>
        </p:nvSpPr>
        <p:spPr>
          <a:xfrm>
            <a:off x="462352" y="1081525"/>
            <a:ext cx="9763935" cy="5479209"/>
          </a:xfrm>
          <a:ln>
            <a:solidFill>
              <a:srgbClr val="FFC000"/>
            </a:solidFill>
          </a:ln>
        </p:spPr>
        <p:style>
          <a:lnRef idx="2">
            <a:schemeClr val="accent5"/>
          </a:lnRef>
          <a:fillRef idx="1">
            <a:schemeClr val="lt1"/>
          </a:fillRef>
          <a:effectRef idx="0">
            <a:schemeClr val="accent5"/>
          </a:effectRef>
          <a:fontRef idx="minor">
            <a:schemeClr val="dk1"/>
          </a:fontRef>
        </p:style>
        <p:txBody>
          <a:bodyPr>
            <a:normAutofit/>
          </a:bodyPr>
          <a:lstStyle/>
          <a:p>
            <a:pPr>
              <a:buFont typeface="Wingdings" panose="05000000000000000000" pitchFamily="2" charset="2"/>
              <a:buChar char="§"/>
            </a:pPr>
            <a:endParaRPr lang="en-ZA" sz="2000" dirty="0" smtClean="0">
              <a:solidFill>
                <a:schemeClr val="tx1"/>
              </a:solidFill>
              <a:latin typeface="Arial" pitchFamily="34" charset="0"/>
              <a:cs typeface="Arial" pitchFamily="34" charset="0"/>
            </a:endParaRPr>
          </a:p>
          <a:p>
            <a:pPr>
              <a:buFont typeface="Wingdings" panose="05000000000000000000" pitchFamily="2" charset="2"/>
              <a:buChar char="§"/>
            </a:pPr>
            <a:r>
              <a:rPr lang="en-ZA" dirty="0" smtClean="0">
                <a:solidFill>
                  <a:schemeClr val="tx1"/>
                </a:solidFill>
                <a:latin typeface="Arial" pitchFamily="34" charset="0"/>
                <a:cs typeface="Arial" pitchFamily="34" charset="0"/>
              </a:rPr>
              <a:t> Introduction </a:t>
            </a:r>
            <a:endParaRPr lang="en-ZA" dirty="0">
              <a:solidFill>
                <a:schemeClr val="tx1"/>
              </a:solidFill>
              <a:latin typeface="Arial" pitchFamily="34" charset="0"/>
              <a:cs typeface="Arial" pitchFamily="34" charset="0"/>
            </a:endParaRPr>
          </a:p>
          <a:p>
            <a:pPr>
              <a:buFont typeface="Wingdings" panose="05000000000000000000" pitchFamily="2" charset="2"/>
              <a:buChar char="§"/>
            </a:pPr>
            <a:r>
              <a:rPr lang="en-US" dirty="0" smtClean="0">
                <a:solidFill>
                  <a:schemeClr val="tx1"/>
                </a:solidFill>
                <a:latin typeface="Arial" pitchFamily="34" charset="0"/>
                <a:cs typeface="Arial" pitchFamily="34" charset="0"/>
              </a:rPr>
              <a:t> Macro-economic </a:t>
            </a:r>
            <a:r>
              <a:rPr lang="en-US" dirty="0" smtClean="0">
                <a:solidFill>
                  <a:schemeClr val="tx1"/>
                </a:solidFill>
                <a:latin typeface="Arial" pitchFamily="34" charset="0"/>
                <a:cs typeface="Arial" pitchFamily="34" charset="0"/>
              </a:rPr>
              <a:t>statistics of the Wine Industry</a:t>
            </a:r>
          </a:p>
          <a:p>
            <a:pPr>
              <a:buFont typeface="Wingdings" panose="05000000000000000000" pitchFamily="2" charset="2"/>
              <a:buChar char="§"/>
            </a:pPr>
            <a:r>
              <a:rPr lang="en-US" dirty="0" smtClean="0">
                <a:solidFill>
                  <a:schemeClr val="tx1"/>
                </a:solidFill>
                <a:latin typeface="Arial" pitchFamily="34" charset="0"/>
                <a:cs typeface="Arial" pitchFamily="34" charset="0"/>
              </a:rPr>
              <a:t> Possible </a:t>
            </a:r>
            <a:r>
              <a:rPr lang="en-US" dirty="0" smtClean="0">
                <a:solidFill>
                  <a:schemeClr val="tx1"/>
                </a:solidFill>
                <a:latin typeface="Arial" pitchFamily="34" charset="0"/>
                <a:cs typeface="Arial" pitchFamily="34" charset="0"/>
              </a:rPr>
              <a:t>Government Interventions</a:t>
            </a:r>
          </a:p>
          <a:p>
            <a:pPr>
              <a:buFont typeface="Wingdings" panose="05000000000000000000" pitchFamily="2" charset="2"/>
              <a:buChar char="§"/>
            </a:pPr>
            <a:r>
              <a:rPr lang="en-US" dirty="0" smtClean="0">
                <a:solidFill>
                  <a:schemeClr val="tx1"/>
                </a:solidFill>
                <a:latin typeface="Arial" pitchFamily="34" charset="0"/>
                <a:cs typeface="Arial" pitchFamily="34" charset="0"/>
              </a:rPr>
              <a:t> Agro-Processing </a:t>
            </a:r>
            <a:r>
              <a:rPr lang="en-US" dirty="0" smtClean="0">
                <a:solidFill>
                  <a:schemeClr val="tx1"/>
                </a:solidFill>
                <a:latin typeface="Arial" pitchFamily="34" charset="0"/>
                <a:cs typeface="Arial" pitchFamily="34" charset="0"/>
              </a:rPr>
              <a:t>Support Scheme (APSS)</a:t>
            </a:r>
          </a:p>
          <a:p>
            <a:pPr>
              <a:buFont typeface="Wingdings" panose="05000000000000000000" pitchFamily="2" charset="2"/>
              <a:buChar char="§"/>
            </a:pPr>
            <a:r>
              <a:rPr lang="en-US" dirty="0" smtClean="0">
                <a:solidFill>
                  <a:schemeClr val="tx1"/>
                </a:solidFill>
                <a:latin typeface="Arial" pitchFamily="34" charset="0"/>
                <a:cs typeface="Arial" pitchFamily="34" charset="0"/>
              </a:rPr>
              <a:t> Export </a:t>
            </a:r>
            <a:r>
              <a:rPr lang="en-US" dirty="0" smtClean="0">
                <a:solidFill>
                  <a:schemeClr val="tx1"/>
                </a:solidFill>
                <a:latin typeface="Arial" pitchFamily="34" charset="0"/>
                <a:cs typeface="Arial" pitchFamily="34" charset="0"/>
              </a:rPr>
              <a:t>Marketing and Investment Assistance (EMIA</a:t>
            </a:r>
            <a:r>
              <a:rPr lang="en-US" dirty="0" smtClean="0">
                <a:solidFill>
                  <a:schemeClr val="tx1"/>
                </a:solidFill>
                <a:latin typeface="Arial" pitchFamily="34" charset="0"/>
                <a:cs typeface="Arial" pitchFamily="34" charset="0"/>
              </a:rPr>
              <a:t>)</a:t>
            </a:r>
          </a:p>
          <a:p>
            <a:pPr>
              <a:buFont typeface="Wingdings" panose="05000000000000000000" pitchFamily="2" charset="2"/>
              <a:buChar char="§"/>
            </a:pPr>
            <a:r>
              <a:rPr lang="en-US" dirty="0" smtClean="0">
                <a:solidFill>
                  <a:schemeClr val="tx1"/>
                </a:solidFill>
                <a:latin typeface="Arial" pitchFamily="34" charset="0"/>
                <a:cs typeface="Arial" pitchFamily="34" charset="0"/>
              </a:rPr>
              <a:t> Sector Specific Assistance Scheme (SSAS)</a:t>
            </a:r>
            <a:endParaRPr lang="en-US" dirty="0" smtClean="0">
              <a:solidFill>
                <a:schemeClr val="tx1"/>
              </a:solidFill>
              <a:latin typeface="Arial" pitchFamily="34" charset="0"/>
              <a:cs typeface="Arial" pitchFamily="34" charset="0"/>
            </a:endParaRPr>
          </a:p>
          <a:p>
            <a:pPr>
              <a:buFont typeface="Wingdings" panose="05000000000000000000" pitchFamily="2" charset="2"/>
              <a:buChar char="§"/>
            </a:pPr>
            <a:r>
              <a:rPr lang="en-US" dirty="0" smtClean="0">
                <a:solidFill>
                  <a:schemeClr val="tx1"/>
                </a:solidFill>
                <a:latin typeface="Arial" pitchFamily="34" charset="0"/>
                <a:cs typeface="Arial" pitchFamily="34" charset="0"/>
              </a:rPr>
              <a:t> Critical </a:t>
            </a:r>
            <a:r>
              <a:rPr lang="en-US" dirty="0" smtClean="0">
                <a:solidFill>
                  <a:schemeClr val="tx1"/>
                </a:solidFill>
                <a:latin typeface="Arial" pitchFamily="34" charset="0"/>
                <a:cs typeface="Arial" pitchFamily="34" charset="0"/>
              </a:rPr>
              <a:t>Infrastructure </a:t>
            </a:r>
            <a:r>
              <a:rPr lang="en-US" dirty="0" err="1" smtClean="0">
                <a:solidFill>
                  <a:schemeClr val="tx1"/>
                </a:solidFill>
                <a:latin typeface="Arial" pitchFamily="34" charset="0"/>
                <a:cs typeface="Arial" pitchFamily="34" charset="0"/>
              </a:rPr>
              <a:t>Programme</a:t>
            </a:r>
            <a:r>
              <a:rPr lang="en-US" dirty="0" smtClean="0">
                <a:solidFill>
                  <a:schemeClr val="tx1"/>
                </a:solidFill>
                <a:latin typeface="Arial" pitchFamily="34" charset="0"/>
                <a:cs typeface="Arial" pitchFamily="34" charset="0"/>
              </a:rPr>
              <a:t> (CIP)</a:t>
            </a:r>
          </a:p>
          <a:p>
            <a:pPr>
              <a:buFont typeface="Wingdings" panose="05000000000000000000" pitchFamily="2" charset="2"/>
              <a:buChar char="§"/>
            </a:pPr>
            <a:r>
              <a:rPr lang="en-US" dirty="0" smtClean="0">
                <a:solidFill>
                  <a:schemeClr val="tx1"/>
                </a:solidFill>
                <a:latin typeface="Arial" pitchFamily="34" charset="0"/>
                <a:cs typeface="Arial" pitchFamily="34" charset="0"/>
              </a:rPr>
              <a:t> Non-financial </a:t>
            </a:r>
            <a:r>
              <a:rPr lang="en-US" dirty="0" smtClean="0">
                <a:solidFill>
                  <a:schemeClr val="tx1"/>
                </a:solidFill>
                <a:latin typeface="Arial" pitchFamily="34" charset="0"/>
                <a:cs typeface="Arial" pitchFamily="34" charset="0"/>
              </a:rPr>
              <a:t>Support</a:t>
            </a:r>
            <a:endParaRPr lang="en-ZA" dirty="0">
              <a:solidFill>
                <a:schemeClr val="tx1"/>
              </a:solidFill>
              <a:latin typeface="Arial" pitchFamily="34" charset="0"/>
              <a:cs typeface="Arial" pitchFamily="34" charset="0"/>
            </a:endParaRPr>
          </a:p>
          <a:p>
            <a:pPr>
              <a:buFont typeface="Wingdings" panose="05000000000000000000" pitchFamily="2" charset="2"/>
              <a:buChar char="§"/>
            </a:pPr>
            <a:r>
              <a:rPr lang="en-ZA" dirty="0" smtClean="0">
                <a:solidFill>
                  <a:schemeClr val="tx1"/>
                </a:solidFill>
                <a:latin typeface="Arial" pitchFamily="34" charset="0"/>
                <a:cs typeface="Arial" pitchFamily="34" charset="0"/>
              </a:rPr>
              <a:t> Application Process</a:t>
            </a:r>
            <a:endParaRPr lang="en-ZA" dirty="0">
              <a:solidFill>
                <a:schemeClr val="tx1"/>
              </a:solidFill>
              <a:latin typeface="Arial" pitchFamily="34" charset="0"/>
              <a:cs typeface="Arial" pitchFamily="34" charset="0"/>
            </a:endParaRPr>
          </a:p>
          <a:p>
            <a:pPr>
              <a:buFont typeface="Wingdings" panose="05000000000000000000" pitchFamily="2" charset="2"/>
              <a:buChar char="§"/>
            </a:pPr>
            <a:r>
              <a:rPr lang="en-ZA" dirty="0" smtClean="0">
                <a:solidFill>
                  <a:schemeClr val="tx1"/>
                </a:solidFill>
                <a:latin typeface="Arial" pitchFamily="34" charset="0"/>
                <a:cs typeface="Arial" pitchFamily="34" charset="0"/>
              </a:rPr>
              <a:t> Contact </a:t>
            </a:r>
            <a:r>
              <a:rPr lang="en-ZA" dirty="0">
                <a:solidFill>
                  <a:schemeClr val="tx1"/>
                </a:solidFill>
                <a:latin typeface="Arial" pitchFamily="34" charset="0"/>
                <a:cs typeface="Arial" pitchFamily="34" charset="0"/>
              </a:rPr>
              <a:t>Details</a:t>
            </a:r>
          </a:p>
        </p:txBody>
      </p:sp>
      <p:sp>
        <p:nvSpPr>
          <p:cNvPr id="6" name="Slide Number Placeholder 5"/>
          <p:cNvSpPr>
            <a:spLocks noGrp="1"/>
          </p:cNvSpPr>
          <p:nvPr>
            <p:ph type="sldNum" sz="quarter" idx="12"/>
          </p:nvPr>
        </p:nvSpPr>
        <p:spPr/>
        <p:txBody>
          <a:bodyPr/>
          <a:lstStyle/>
          <a:p>
            <a:pPr>
              <a:defRPr/>
            </a:pPr>
            <a:fld id="{E8322891-0700-40A5-9880-63482EA108BA}"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2793241918"/>
      </p:ext>
    </p:extLst>
  </p:cSld>
  <p:clrMapOvr>
    <a:masterClrMapping/>
  </p:clrMapOvr>
  <p:transition spd="slow" advClick="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5360" y="128619"/>
            <a:ext cx="9797918" cy="714679"/>
          </a:xfrm>
          <a:solidFill>
            <a:schemeClr val="accent2"/>
          </a:solidFill>
        </p:spPr>
        <p:txBody>
          <a:bodyPr/>
          <a:lstStyle/>
          <a:p>
            <a:pPr eaLnBrk="1" hangingPunct="1"/>
            <a:r>
              <a:rPr lang="en-US" sz="2700" b="1" dirty="0" smtClean="0">
                <a:solidFill>
                  <a:srgbClr val="3C24CC"/>
                </a:solidFill>
                <a:latin typeface="Arial Black" pitchFamily="34" charset="0"/>
                <a:cs typeface="Arial" pitchFamily="34" charset="0"/>
              </a:rPr>
              <a:t>INTRODUCTION</a:t>
            </a:r>
            <a:endParaRPr lang="en-US" sz="2700" b="1" dirty="0">
              <a:solidFill>
                <a:srgbClr val="3C24CC"/>
              </a:solidFill>
              <a:latin typeface="Arial Black" pitchFamily="34" charset="0"/>
              <a:cs typeface="Arial" pitchFamily="34" charset="0"/>
            </a:endParaRPr>
          </a:p>
        </p:txBody>
      </p:sp>
      <p:sp>
        <p:nvSpPr>
          <p:cNvPr id="3075" name="Rectangle 3"/>
          <p:cNvSpPr>
            <a:spLocks noGrp="1" noChangeArrowheads="1"/>
          </p:cNvSpPr>
          <p:nvPr>
            <p:ph type="body" idx="1"/>
          </p:nvPr>
        </p:nvSpPr>
        <p:spPr>
          <a:xfrm>
            <a:off x="462352" y="1027611"/>
            <a:ext cx="9763935" cy="6270172"/>
          </a:xfrm>
          <a:ln>
            <a:solidFill>
              <a:srgbClr val="FFC000"/>
            </a:solidFill>
          </a:ln>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buFont typeface="Wingdings" panose="05000000000000000000" pitchFamily="2" charset="2"/>
              <a:buChar char="§"/>
            </a:pPr>
            <a:endParaRPr lang="en-ZA" dirty="0" smtClean="0">
              <a:solidFill>
                <a:schemeClr val="tx1"/>
              </a:solidFill>
              <a:latin typeface="Arial" pitchFamily="34" charset="0"/>
              <a:cs typeface="Arial" pitchFamily="34" charset="0"/>
            </a:endParaRPr>
          </a:p>
          <a:p>
            <a:pPr>
              <a:buFont typeface="Wingdings" panose="05000000000000000000" pitchFamily="2" charset="2"/>
              <a:buChar char="§"/>
            </a:pPr>
            <a:r>
              <a:rPr lang="en-ZA" dirty="0" smtClean="0">
                <a:solidFill>
                  <a:schemeClr val="tx1"/>
                </a:solidFill>
                <a:latin typeface="Arial" pitchFamily="34" charset="0"/>
                <a:cs typeface="Arial" pitchFamily="34" charset="0"/>
              </a:rPr>
              <a:t>The </a:t>
            </a:r>
            <a:r>
              <a:rPr lang="en-ZA" dirty="0">
                <a:solidFill>
                  <a:schemeClr val="tx1"/>
                </a:solidFill>
                <a:latin typeface="Arial" pitchFamily="34" charset="0"/>
                <a:cs typeface="Arial" pitchFamily="34" charset="0"/>
              </a:rPr>
              <a:t>South African (SA) wine </a:t>
            </a:r>
            <a:r>
              <a:rPr lang="en-ZA" dirty="0" smtClean="0">
                <a:solidFill>
                  <a:schemeClr val="tx1"/>
                </a:solidFill>
                <a:latin typeface="Arial" pitchFamily="34" charset="0"/>
                <a:cs typeface="Arial" pitchFamily="34" charset="0"/>
              </a:rPr>
              <a:t>industry: </a:t>
            </a:r>
            <a:r>
              <a:rPr lang="en-ZA" dirty="0">
                <a:solidFill>
                  <a:schemeClr val="tx1"/>
                </a:solidFill>
                <a:latin typeface="Arial" pitchFamily="34" charset="0"/>
                <a:cs typeface="Arial" pitchFamily="34" charset="0"/>
              </a:rPr>
              <a:t>an important component of both the agricultural and agro-processing value chains</a:t>
            </a:r>
            <a:r>
              <a:rPr lang="en-ZA" dirty="0" smtClean="0">
                <a:solidFill>
                  <a:schemeClr val="tx1"/>
                </a:solidFill>
                <a:latin typeface="Arial" pitchFamily="34" charset="0"/>
                <a:cs typeface="Arial" pitchFamily="34" charset="0"/>
              </a:rPr>
              <a:t>.</a:t>
            </a:r>
          </a:p>
          <a:p>
            <a:pPr marL="0" indent="0">
              <a:buNone/>
            </a:pPr>
            <a:endParaRPr lang="en-ZA" dirty="0">
              <a:solidFill>
                <a:schemeClr val="tx1"/>
              </a:solidFill>
              <a:latin typeface="Arial" pitchFamily="34" charset="0"/>
              <a:cs typeface="Arial" pitchFamily="34" charset="0"/>
            </a:endParaRPr>
          </a:p>
          <a:p>
            <a:pPr>
              <a:buFont typeface="Wingdings" panose="05000000000000000000" pitchFamily="2" charset="2"/>
              <a:buChar char="§"/>
            </a:pPr>
            <a:r>
              <a:rPr lang="en-ZA" dirty="0">
                <a:solidFill>
                  <a:schemeClr val="tx1"/>
                </a:solidFill>
                <a:latin typeface="Arial" pitchFamily="34" charset="0"/>
                <a:cs typeface="Arial" pitchFamily="34" charset="0"/>
              </a:rPr>
              <a:t>The industry is primarily located in the Western </a:t>
            </a:r>
            <a:r>
              <a:rPr lang="en-ZA" dirty="0" smtClean="0">
                <a:solidFill>
                  <a:schemeClr val="tx1"/>
                </a:solidFill>
                <a:latin typeface="Arial" pitchFamily="34" charset="0"/>
                <a:cs typeface="Arial" pitchFamily="34" charset="0"/>
              </a:rPr>
              <a:t>Cape </a:t>
            </a:r>
            <a:r>
              <a:rPr lang="en-ZA" dirty="0">
                <a:solidFill>
                  <a:schemeClr val="tx1"/>
                </a:solidFill>
                <a:latin typeface="Arial" pitchFamily="34" charset="0"/>
                <a:cs typeface="Arial" pitchFamily="34" charset="0"/>
              </a:rPr>
              <a:t>more especially in the rural part of the </a:t>
            </a:r>
            <a:r>
              <a:rPr lang="en-ZA" dirty="0" smtClean="0">
                <a:solidFill>
                  <a:schemeClr val="tx1"/>
                </a:solidFill>
                <a:latin typeface="Arial" pitchFamily="34" charset="0"/>
                <a:cs typeface="Arial" pitchFamily="34" charset="0"/>
              </a:rPr>
              <a:t>province. </a:t>
            </a:r>
            <a:r>
              <a:rPr lang="en-ZA" dirty="0">
                <a:solidFill>
                  <a:schemeClr val="tx1"/>
                </a:solidFill>
                <a:latin typeface="Arial" pitchFamily="34" charset="0"/>
                <a:cs typeface="Arial" pitchFamily="34" charset="0"/>
              </a:rPr>
              <a:t>it is a labour intensive sector </a:t>
            </a:r>
            <a:r>
              <a:rPr lang="en-ZA" dirty="0" smtClean="0">
                <a:solidFill>
                  <a:schemeClr val="tx1"/>
                </a:solidFill>
                <a:latin typeface="Arial" pitchFamily="34" charset="0"/>
                <a:cs typeface="Arial" pitchFamily="34" charset="0"/>
              </a:rPr>
              <a:t>therefore </a:t>
            </a:r>
            <a:r>
              <a:rPr lang="en-ZA" dirty="0">
                <a:solidFill>
                  <a:schemeClr val="tx1"/>
                </a:solidFill>
                <a:latin typeface="Arial" pitchFamily="34" charset="0"/>
                <a:cs typeface="Arial" pitchFamily="34" charset="0"/>
              </a:rPr>
              <a:t>it play a pivotal role in terms of both rural industrialization and development</a:t>
            </a:r>
            <a:r>
              <a:rPr lang="en-ZA" dirty="0" smtClean="0">
                <a:solidFill>
                  <a:schemeClr val="tx1"/>
                </a:solidFill>
                <a:latin typeface="Arial" pitchFamily="34" charset="0"/>
                <a:cs typeface="Arial" pitchFamily="34" charset="0"/>
              </a:rPr>
              <a:t>.</a:t>
            </a:r>
          </a:p>
          <a:p>
            <a:pPr marL="0" indent="0">
              <a:buNone/>
            </a:pPr>
            <a:endParaRPr lang="en-ZA" dirty="0">
              <a:solidFill>
                <a:schemeClr val="tx1"/>
              </a:solidFill>
              <a:latin typeface="Arial" pitchFamily="34" charset="0"/>
              <a:cs typeface="Arial" pitchFamily="34" charset="0"/>
            </a:endParaRPr>
          </a:p>
          <a:p>
            <a:pPr>
              <a:buFont typeface="Wingdings" panose="05000000000000000000" pitchFamily="2" charset="2"/>
              <a:buChar char="§"/>
            </a:pPr>
            <a:r>
              <a:rPr lang="en-ZA" dirty="0">
                <a:solidFill>
                  <a:schemeClr val="tx1"/>
                </a:solidFill>
                <a:latin typeface="Arial" pitchFamily="34" charset="0"/>
                <a:cs typeface="Arial" pitchFamily="34" charset="0"/>
              </a:rPr>
              <a:t>Whilst  the wine sector is important in economic terms, it is struggling to contribute to Government’s transformation imperatives. Apart from two to three high-profile BEE transactions (which have typically not been broad-based) involving large, established wineries, the sector has performed relatively poorly in that score card. </a:t>
            </a:r>
            <a:endParaRPr lang="en-ZA" dirty="0" smtClean="0">
              <a:solidFill>
                <a:schemeClr val="tx1"/>
              </a:solidFill>
              <a:latin typeface="Arial" pitchFamily="34" charset="0"/>
              <a:cs typeface="Arial" pitchFamily="34" charset="0"/>
            </a:endParaRPr>
          </a:p>
          <a:p>
            <a:pPr marL="0" indent="0">
              <a:buNone/>
            </a:pPr>
            <a:endParaRPr lang="en-ZA" dirty="0">
              <a:solidFill>
                <a:schemeClr val="tx1"/>
              </a:solidFill>
              <a:latin typeface="Arial" pitchFamily="34" charset="0"/>
              <a:cs typeface="Arial" pitchFamily="34" charset="0"/>
            </a:endParaRPr>
          </a:p>
          <a:p>
            <a:pPr>
              <a:buFont typeface="Wingdings" panose="05000000000000000000" pitchFamily="2" charset="2"/>
              <a:buChar char="§"/>
            </a:pPr>
            <a:r>
              <a:rPr lang="en-ZA" dirty="0">
                <a:solidFill>
                  <a:schemeClr val="tx1"/>
                </a:solidFill>
                <a:latin typeface="Arial" pitchFamily="34" charset="0"/>
                <a:cs typeface="Arial" pitchFamily="34" charset="0"/>
              </a:rPr>
              <a:t>The industry consists of </a:t>
            </a:r>
            <a:r>
              <a:rPr lang="en-ZA" dirty="0" smtClean="0">
                <a:solidFill>
                  <a:schemeClr val="tx1"/>
                </a:solidFill>
                <a:latin typeface="Arial" pitchFamily="34" charset="0"/>
                <a:cs typeface="Arial" pitchFamily="34" charset="0"/>
              </a:rPr>
              <a:t>:</a:t>
            </a:r>
          </a:p>
          <a:p>
            <a:pPr marL="0" indent="0">
              <a:buNone/>
            </a:pPr>
            <a:r>
              <a:rPr lang="en-ZA" dirty="0">
                <a:solidFill>
                  <a:schemeClr val="tx1"/>
                </a:solidFill>
                <a:latin typeface="Arial" pitchFamily="34" charset="0"/>
                <a:cs typeface="Arial" pitchFamily="34" charset="0"/>
              </a:rPr>
              <a:t> </a:t>
            </a:r>
            <a:r>
              <a:rPr lang="en-ZA" dirty="0" smtClean="0">
                <a:solidFill>
                  <a:schemeClr val="tx1"/>
                </a:solidFill>
                <a:latin typeface="Arial" pitchFamily="34" charset="0"/>
                <a:cs typeface="Arial" pitchFamily="34" charset="0"/>
              </a:rPr>
              <a:t>     2693 </a:t>
            </a:r>
            <a:r>
              <a:rPr lang="en-ZA" dirty="0">
                <a:solidFill>
                  <a:schemeClr val="tx1"/>
                </a:solidFill>
                <a:latin typeface="Arial" pitchFamily="34" charset="0"/>
                <a:cs typeface="Arial" pitchFamily="34" charset="0"/>
              </a:rPr>
              <a:t>primary producers, </a:t>
            </a:r>
            <a:endParaRPr lang="en-ZA" dirty="0" smtClean="0">
              <a:solidFill>
                <a:schemeClr val="tx1"/>
              </a:solidFill>
              <a:latin typeface="Arial" pitchFamily="34" charset="0"/>
              <a:cs typeface="Arial" pitchFamily="34" charset="0"/>
            </a:endParaRPr>
          </a:p>
          <a:p>
            <a:pPr marL="0" indent="0">
              <a:buNone/>
            </a:pPr>
            <a:r>
              <a:rPr lang="en-ZA" dirty="0">
                <a:solidFill>
                  <a:schemeClr val="tx1"/>
                </a:solidFill>
                <a:latin typeface="Arial" pitchFamily="34" charset="0"/>
                <a:cs typeface="Arial" pitchFamily="34" charset="0"/>
              </a:rPr>
              <a:t> </a:t>
            </a:r>
            <a:r>
              <a:rPr lang="en-ZA" dirty="0" smtClean="0">
                <a:solidFill>
                  <a:schemeClr val="tx1"/>
                </a:solidFill>
                <a:latin typeface="Arial" pitchFamily="34" charset="0"/>
                <a:cs typeface="Arial" pitchFamily="34" charset="0"/>
              </a:rPr>
              <a:t>     529 </a:t>
            </a:r>
            <a:r>
              <a:rPr lang="en-ZA" dirty="0">
                <a:solidFill>
                  <a:schemeClr val="tx1"/>
                </a:solidFill>
                <a:latin typeface="Arial" pitchFamily="34" charset="0"/>
                <a:cs typeface="Arial" pitchFamily="34" charset="0"/>
              </a:rPr>
              <a:t>cellars, </a:t>
            </a:r>
            <a:endParaRPr lang="en-ZA" dirty="0" smtClean="0">
              <a:solidFill>
                <a:schemeClr val="tx1"/>
              </a:solidFill>
              <a:latin typeface="Arial" pitchFamily="34" charset="0"/>
              <a:cs typeface="Arial" pitchFamily="34" charset="0"/>
            </a:endParaRPr>
          </a:p>
          <a:p>
            <a:pPr marL="0" indent="0">
              <a:buNone/>
            </a:pPr>
            <a:r>
              <a:rPr lang="en-ZA" dirty="0">
                <a:solidFill>
                  <a:schemeClr val="tx1"/>
                </a:solidFill>
                <a:latin typeface="Arial" pitchFamily="34" charset="0"/>
                <a:cs typeface="Arial" pitchFamily="34" charset="0"/>
              </a:rPr>
              <a:t> </a:t>
            </a:r>
            <a:r>
              <a:rPr lang="en-ZA" dirty="0" smtClean="0">
                <a:solidFill>
                  <a:schemeClr val="tx1"/>
                </a:solidFill>
                <a:latin typeface="Arial" pitchFamily="34" charset="0"/>
                <a:cs typeface="Arial" pitchFamily="34" charset="0"/>
              </a:rPr>
              <a:t>     45 </a:t>
            </a:r>
            <a:r>
              <a:rPr lang="en-ZA" dirty="0">
                <a:solidFill>
                  <a:schemeClr val="tx1"/>
                </a:solidFill>
                <a:latin typeface="Arial" pitchFamily="34" charset="0"/>
                <a:cs typeface="Arial" pitchFamily="34" charset="0"/>
              </a:rPr>
              <a:t>co-operatives</a:t>
            </a:r>
            <a:r>
              <a:rPr lang="en-ZA" dirty="0" smtClean="0">
                <a:solidFill>
                  <a:schemeClr val="tx1"/>
                </a:solidFill>
                <a:latin typeface="Arial" pitchFamily="34" charset="0"/>
                <a:cs typeface="Arial" pitchFamily="34" charset="0"/>
              </a:rPr>
              <a:t>,</a:t>
            </a:r>
          </a:p>
          <a:p>
            <a:pPr marL="0" indent="0">
              <a:buNone/>
            </a:pPr>
            <a:r>
              <a:rPr lang="en-ZA" dirty="0">
                <a:solidFill>
                  <a:schemeClr val="tx1"/>
                </a:solidFill>
                <a:latin typeface="Arial" pitchFamily="34" charset="0"/>
                <a:cs typeface="Arial" pitchFamily="34" charset="0"/>
              </a:rPr>
              <a:t> </a:t>
            </a:r>
            <a:r>
              <a:rPr lang="en-ZA" dirty="0" smtClean="0">
                <a:solidFill>
                  <a:schemeClr val="tx1"/>
                </a:solidFill>
                <a:latin typeface="Arial" pitchFamily="34" charset="0"/>
                <a:cs typeface="Arial" pitchFamily="34" charset="0"/>
              </a:rPr>
              <a:t>     </a:t>
            </a:r>
            <a:r>
              <a:rPr lang="en-ZA" dirty="0">
                <a:solidFill>
                  <a:schemeClr val="tx1"/>
                </a:solidFill>
                <a:latin typeface="Arial" pitchFamily="34" charset="0"/>
                <a:cs typeface="Arial" pitchFamily="34" charset="0"/>
              </a:rPr>
              <a:t>22 producing wholesalers and </a:t>
            </a:r>
            <a:endParaRPr lang="en-ZA" dirty="0" smtClean="0">
              <a:solidFill>
                <a:schemeClr val="tx1"/>
              </a:solidFill>
              <a:latin typeface="Arial" pitchFamily="34" charset="0"/>
              <a:cs typeface="Arial" pitchFamily="34" charset="0"/>
            </a:endParaRPr>
          </a:p>
          <a:p>
            <a:pPr marL="0" indent="0">
              <a:buNone/>
            </a:pPr>
            <a:r>
              <a:rPr lang="en-ZA" dirty="0">
                <a:solidFill>
                  <a:schemeClr val="tx1"/>
                </a:solidFill>
                <a:latin typeface="Arial" pitchFamily="34" charset="0"/>
                <a:cs typeface="Arial" pitchFamily="34" charset="0"/>
              </a:rPr>
              <a:t> </a:t>
            </a:r>
            <a:r>
              <a:rPr lang="en-ZA" dirty="0" smtClean="0">
                <a:solidFill>
                  <a:schemeClr val="tx1"/>
                </a:solidFill>
                <a:latin typeface="Arial" pitchFamily="34" charset="0"/>
                <a:cs typeface="Arial" pitchFamily="34" charset="0"/>
              </a:rPr>
              <a:t>     about </a:t>
            </a:r>
            <a:r>
              <a:rPr lang="en-ZA" dirty="0">
                <a:solidFill>
                  <a:schemeClr val="tx1"/>
                </a:solidFill>
                <a:latin typeface="Arial" pitchFamily="34" charset="0"/>
                <a:cs typeface="Arial" pitchFamily="34" charset="0"/>
              </a:rPr>
              <a:t>17 black vintners. </a:t>
            </a:r>
          </a:p>
        </p:txBody>
      </p:sp>
      <p:sp>
        <p:nvSpPr>
          <p:cNvPr id="6" name="Slide Number Placeholder 5"/>
          <p:cNvSpPr>
            <a:spLocks noGrp="1"/>
          </p:cNvSpPr>
          <p:nvPr>
            <p:ph type="sldNum" sz="quarter" idx="12"/>
          </p:nvPr>
        </p:nvSpPr>
        <p:spPr/>
        <p:txBody>
          <a:bodyPr/>
          <a:lstStyle/>
          <a:p>
            <a:pPr>
              <a:defRPr/>
            </a:pPr>
            <a:fld id="{E8322891-0700-40A5-9880-63482EA108BA}"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3776096832"/>
      </p:ext>
    </p:extLst>
  </p:cSld>
  <p:clrMapOvr>
    <a:masterClrMapping/>
  </p:clrMapOvr>
  <p:transition spd="slow" advClick="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039" y="1160934"/>
            <a:ext cx="9511420" cy="5848709"/>
          </a:xfrm>
        </p:spPr>
        <p:txBody>
          <a:bodyPr>
            <a:normAutofit lnSpcReduction="10000"/>
          </a:bodyPr>
          <a:lstStyle/>
          <a:p>
            <a:pPr marL="799157" lvl="1" indent="-342900" algn="just">
              <a:buFont typeface="Wingdings" panose="05000000000000000000" pitchFamily="2" charset="2"/>
              <a:buChar char="§"/>
            </a:pPr>
            <a:endParaRPr lang="en-ZA" altLang="en-US" sz="2300" dirty="0" smtClean="0">
              <a:solidFill>
                <a:srgbClr val="000000"/>
              </a:solidFill>
              <a:latin typeface="Arial" charset="0"/>
              <a:cs typeface="Arial" charset="0"/>
            </a:endParaRPr>
          </a:p>
          <a:p>
            <a:pPr marL="799157" lvl="1" indent="-342900" algn="just">
              <a:buFont typeface="Wingdings" panose="05000000000000000000" pitchFamily="2" charset="2"/>
              <a:buChar char="§"/>
            </a:pPr>
            <a:r>
              <a:rPr lang="en-ZA" altLang="en-US" sz="2300" dirty="0" smtClean="0">
                <a:solidFill>
                  <a:srgbClr val="000000"/>
                </a:solidFill>
                <a:latin typeface="Arial" charset="0"/>
                <a:cs typeface="Arial" charset="0"/>
              </a:rPr>
              <a:t>At </a:t>
            </a:r>
            <a:r>
              <a:rPr lang="en-ZA" altLang="en-US" sz="2300" dirty="0">
                <a:solidFill>
                  <a:srgbClr val="000000"/>
                </a:solidFill>
                <a:latin typeface="Arial" charset="0"/>
                <a:cs typeface="Arial" charset="0"/>
              </a:rPr>
              <a:t>the end of the 2020 harvest, South Africa produced about 1.340 million tones of </a:t>
            </a:r>
            <a:r>
              <a:rPr lang="en-ZA" altLang="en-US" sz="2300" dirty="0" smtClean="0">
                <a:solidFill>
                  <a:srgbClr val="000000"/>
                </a:solidFill>
                <a:latin typeface="Arial" charset="0"/>
                <a:cs typeface="Arial" charset="0"/>
              </a:rPr>
              <a:t>grapes, </a:t>
            </a:r>
            <a:r>
              <a:rPr lang="en-ZA" altLang="en-US" sz="2300" dirty="0">
                <a:solidFill>
                  <a:srgbClr val="000000"/>
                </a:solidFill>
                <a:latin typeface="Arial" charset="0"/>
                <a:cs typeface="Arial" charset="0"/>
              </a:rPr>
              <a:t>about 86% </a:t>
            </a:r>
            <a:r>
              <a:rPr lang="en-ZA" altLang="en-US" sz="2300" dirty="0" smtClean="0">
                <a:solidFill>
                  <a:srgbClr val="000000"/>
                </a:solidFill>
                <a:latin typeface="Arial" charset="0"/>
                <a:cs typeface="Arial" charset="0"/>
              </a:rPr>
              <a:t>of which was </a:t>
            </a:r>
            <a:r>
              <a:rPr lang="en-ZA" altLang="en-US" sz="2300" dirty="0">
                <a:solidFill>
                  <a:srgbClr val="000000"/>
                </a:solidFill>
                <a:latin typeface="Arial" charset="0"/>
                <a:cs typeface="Arial" charset="0"/>
              </a:rPr>
              <a:t>processed into wine/s that yielded an estimate of 317 million litres</a:t>
            </a:r>
            <a:r>
              <a:rPr lang="en-ZA" altLang="en-US" sz="2300" dirty="0" smtClean="0">
                <a:solidFill>
                  <a:srgbClr val="000000"/>
                </a:solidFill>
                <a:latin typeface="Arial" charset="0"/>
                <a:cs typeface="Arial" charset="0"/>
              </a:rPr>
              <a:t>.</a:t>
            </a:r>
          </a:p>
          <a:p>
            <a:pPr marL="456257" lvl="1" indent="0" algn="just">
              <a:buNone/>
            </a:pPr>
            <a:endParaRPr lang="en-ZA" altLang="en-US" sz="2300" dirty="0">
              <a:solidFill>
                <a:srgbClr val="000000"/>
              </a:solidFill>
              <a:latin typeface="Arial" charset="0"/>
              <a:cs typeface="Arial" charset="0"/>
            </a:endParaRPr>
          </a:p>
          <a:p>
            <a:pPr marL="799157" lvl="1" indent="-342900" algn="just">
              <a:buFont typeface="Wingdings" panose="05000000000000000000" pitchFamily="2" charset="2"/>
              <a:buChar char="§"/>
            </a:pPr>
            <a:r>
              <a:rPr lang="en-ZA" altLang="en-US" sz="2300" dirty="0">
                <a:solidFill>
                  <a:srgbClr val="000000"/>
                </a:solidFill>
                <a:latin typeface="Arial" charset="0"/>
                <a:cs typeface="Arial" charset="0"/>
              </a:rPr>
              <a:t>South Africa is the 8th largest producer of wines accounting for about 4% of the world output after Italy (</a:t>
            </a:r>
            <a:r>
              <a:rPr lang="en-ZA" altLang="en-US" sz="2300" dirty="0" smtClean="0">
                <a:solidFill>
                  <a:srgbClr val="000000"/>
                </a:solidFill>
                <a:latin typeface="Arial" charset="0"/>
                <a:cs typeface="Arial" charset="0"/>
              </a:rPr>
              <a:t>18.3%), </a:t>
            </a:r>
            <a:r>
              <a:rPr lang="en-ZA" altLang="en-US" sz="2300" dirty="0">
                <a:solidFill>
                  <a:srgbClr val="000000"/>
                </a:solidFill>
                <a:latin typeface="Arial" charset="0"/>
                <a:cs typeface="Arial" charset="0"/>
              </a:rPr>
              <a:t>France (17%) and  Spain (13.2</a:t>
            </a:r>
            <a:r>
              <a:rPr lang="en-ZA" altLang="en-US" sz="2300" dirty="0" smtClean="0">
                <a:solidFill>
                  <a:srgbClr val="000000"/>
                </a:solidFill>
                <a:latin typeface="Arial" charset="0"/>
                <a:cs typeface="Arial" charset="0"/>
              </a:rPr>
              <a:t>%).</a:t>
            </a:r>
          </a:p>
          <a:p>
            <a:pPr marL="456257" lvl="1" indent="0" algn="just">
              <a:buNone/>
            </a:pPr>
            <a:endParaRPr lang="en-ZA" altLang="en-US" sz="2300" dirty="0">
              <a:solidFill>
                <a:srgbClr val="000000"/>
              </a:solidFill>
              <a:latin typeface="Arial" charset="0"/>
              <a:cs typeface="Arial" charset="0"/>
            </a:endParaRPr>
          </a:p>
          <a:p>
            <a:pPr marL="799157" lvl="1" indent="-342900" algn="just">
              <a:buFont typeface="Wingdings" panose="05000000000000000000" pitchFamily="2" charset="2"/>
              <a:buChar char="§"/>
            </a:pPr>
            <a:r>
              <a:rPr lang="en-ZA" altLang="en-US" sz="2300" dirty="0">
                <a:solidFill>
                  <a:srgbClr val="000000"/>
                </a:solidFill>
                <a:latin typeface="Arial" charset="0"/>
                <a:cs typeface="Arial" charset="0"/>
              </a:rPr>
              <a:t>South Africa’s </a:t>
            </a:r>
            <a:r>
              <a:rPr lang="en-ZA" altLang="en-US" sz="2300" dirty="0" smtClean="0">
                <a:solidFill>
                  <a:srgbClr val="000000"/>
                </a:solidFill>
                <a:latin typeface="Arial" charset="0"/>
                <a:cs typeface="Arial" charset="0"/>
              </a:rPr>
              <a:t>wines </a:t>
            </a:r>
            <a:r>
              <a:rPr lang="en-ZA" altLang="en-US" sz="2300" dirty="0">
                <a:solidFill>
                  <a:srgbClr val="000000"/>
                </a:solidFill>
                <a:latin typeface="Arial" charset="0"/>
                <a:cs typeface="Arial" charset="0"/>
              </a:rPr>
              <a:t>are predominantly sold in the European market with the UK as the number one importer followed by the Netherlands, Germany and Sweden.  Other markets outside Europe include the USA,  Canada, Russia,  China and African countries</a:t>
            </a:r>
            <a:r>
              <a:rPr lang="en-ZA" altLang="en-US" sz="2300" dirty="0" smtClean="0">
                <a:solidFill>
                  <a:srgbClr val="000000"/>
                </a:solidFill>
                <a:latin typeface="Arial" charset="0"/>
                <a:cs typeface="Arial" charset="0"/>
              </a:rPr>
              <a:t>.</a:t>
            </a:r>
          </a:p>
          <a:p>
            <a:pPr marL="456257" lvl="1" indent="0" algn="just">
              <a:buNone/>
            </a:pPr>
            <a:endParaRPr lang="en-ZA" altLang="en-US" sz="2300" dirty="0">
              <a:solidFill>
                <a:srgbClr val="000000"/>
              </a:solidFill>
              <a:latin typeface="Arial" charset="0"/>
              <a:cs typeface="Arial" charset="0"/>
            </a:endParaRPr>
          </a:p>
          <a:p>
            <a:pPr marL="799157" lvl="1" indent="-342900" algn="just">
              <a:buFont typeface="Wingdings" panose="05000000000000000000" pitchFamily="2" charset="2"/>
              <a:buChar char="§"/>
            </a:pPr>
            <a:r>
              <a:rPr lang="en-ZA" altLang="en-US" sz="2300" dirty="0">
                <a:solidFill>
                  <a:srgbClr val="000000"/>
                </a:solidFill>
                <a:latin typeface="Arial" charset="0"/>
                <a:cs typeface="Arial" charset="0"/>
              </a:rPr>
              <a:t>The value-chain including both grape farming and wine production contributes approximately R55bn to national  GDP and provides employment to about 270 000 people. Of these job opportunities, 160 000 are for unskilled workers in rural areas.</a:t>
            </a:r>
          </a:p>
          <a:p>
            <a:pPr marL="456257" lvl="1" indent="0" algn="just">
              <a:buNone/>
            </a:pPr>
            <a:endParaRPr lang="en-ZA" altLang="en-US" sz="2300" dirty="0">
              <a:solidFill>
                <a:srgbClr val="000000"/>
              </a:solidFill>
              <a:latin typeface="Arial" charset="0"/>
              <a:cs typeface="Arial" charset="0"/>
            </a:endParaRPr>
          </a:p>
          <a:p>
            <a:pPr marL="0" indent="0" algn="just">
              <a:buNone/>
            </a:pPr>
            <a:endParaRPr lang="en-ZA" sz="2700" dirty="0">
              <a:latin typeface="Arial Narrow" panose="020B0606020202030204" pitchFamily="34" charset="0"/>
            </a:endParaRPr>
          </a:p>
          <a:p>
            <a:pPr algn="just"/>
            <a:endParaRPr lang="en-ZA" dirty="0" smtClean="0"/>
          </a:p>
          <a:p>
            <a:pPr algn="just"/>
            <a:endParaRPr lang="en-ZA" dirty="0" smtClean="0"/>
          </a:p>
          <a:p>
            <a:pPr algn="just"/>
            <a:endParaRPr lang="en-ZA" dirty="0"/>
          </a:p>
        </p:txBody>
      </p:sp>
      <p:sp>
        <p:nvSpPr>
          <p:cNvPr id="5" name="Rectangle 2"/>
          <p:cNvSpPr>
            <a:spLocks noGrp="1" noChangeArrowheads="1"/>
          </p:cNvSpPr>
          <p:nvPr>
            <p:ph type="title"/>
          </p:nvPr>
        </p:nvSpPr>
        <p:spPr>
          <a:xfrm>
            <a:off x="799039" y="287437"/>
            <a:ext cx="9444239" cy="794088"/>
          </a:xfrm>
          <a:solidFill>
            <a:schemeClr val="accent2"/>
          </a:solidFill>
        </p:spPr>
        <p:txBody>
          <a:bodyPr/>
          <a:lstStyle/>
          <a:p>
            <a:pPr eaLnBrk="1" hangingPunct="1"/>
            <a:r>
              <a:rPr lang="en-US" sz="2700" b="1" dirty="0" smtClean="0">
                <a:solidFill>
                  <a:srgbClr val="0000CC"/>
                </a:solidFill>
                <a:latin typeface="Arial Black" pitchFamily="34" charset="0"/>
                <a:cs typeface="Arial" pitchFamily="34" charset="0"/>
              </a:rPr>
              <a:t>MACRO-ECONOMIC STATISTICS</a:t>
            </a:r>
            <a:endParaRPr lang="en-US" sz="2700" b="1" dirty="0">
              <a:solidFill>
                <a:srgbClr val="0000CC"/>
              </a:solidFill>
              <a:latin typeface="Arial Black"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E8322891-0700-40A5-9880-63482EA108BA}"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27870755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039" y="1160934"/>
            <a:ext cx="9511420" cy="5320391"/>
          </a:xfrm>
        </p:spPr>
        <p:txBody>
          <a:bodyPr>
            <a:normAutofit/>
          </a:bodyPr>
          <a:lstStyle/>
          <a:p>
            <a:pPr marL="456257" lvl="1" indent="0" algn="just">
              <a:buNone/>
            </a:pPr>
            <a:endParaRPr lang="en-ZA" altLang="en-US" dirty="0">
              <a:solidFill>
                <a:srgbClr val="000000"/>
              </a:solidFill>
              <a:latin typeface="Arial" charset="0"/>
              <a:cs typeface="Arial" charset="0"/>
            </a:endParaRPr>
          </a:p>
          <a:p>
            <a:pPr marL="456257" lvl="1" indent="0" algn="just">
              <a:buNone/>
            </a:pPr>
            <a:r>
              <a:rPr lang="en-US" altLang="en-US" sz="2400" b="1" dirty="0" smtClean="0">
                <a:solidFill>
                  <a:srgbClr val="000000"/>
                </a:solidFill>
                <a:latin typeface="Arial" panose="020B0604020202020204" pitchFamily="34" charset="0"/>
                <a:cs typeface="Arial" panose="020B0604020202020204" pitchFamily="34" charset="0"/>
              </a:rPr>
              <a:t>Financial Support:</a:t>
            </a:r>
          </a:p>
          <a:p>
            <a:pPr marL="456257" lvl="1" indent="0" algn="just">
              <a:buNone/>
            </a:pPr>
            <a:endParaRPr lang="en-US" altLang="en-US" sz="2400" dirty="0" smtClean="0">
              <a:solidFill>
                <a:srgbClr val="000000"/>
              </a:solidFill>
              <a:latin typeface="Arial" panose="020B0604020202020204" pitchFamily="34" charset="0"/>
              <a:cs typeface="Arial" panose="020B0604020202020204" pitchFamily="34" charset="0"/>
            </a:endParaRPr>
          </a:p>
          <a:p>
            <a:pPr marL="799157" lvl="1" indent="-342900" algn="just">
              <a:buFont typeface="Wingdings" panose="05000000000000000000" pitchFamily="2" charset="2"/>
              <a:buChar char="§"/>
            </a:pPr>
            <a:r>
              <a:rPr lang="en-US" altLang="en-US" sz="2400" dirty="0" smtClean="0">
                <a:solidFill>
                  <a:srgbClr val="000000"/>
                </a:solidFill>
                <a:latin typeface="Arial" panose="020B0604020202020204" pitchFamily="34" charset="0"/>
                <a:cs typeface="Arial" panose="020B0604020202020204" pitchFamily="34" charset="0"/>
              </a:rPr>
              <a:t>APSS</a:t>
            </a:r>
          </a:p>
          <a:p>
            <a:pPr marL="799157" lvl="1" indent="-342900" algn="just">
              <a:buFont typeface="Wingdings" panose="05000000000000000000" pitchFamily="2" charset="2"/>
              <a:buChar char="§"/>
            </a:pPr>
            <a:r>
              <a:rPr lang="en-US" altLang="en-US" sz="2400" dirty="0" smtClean="0">
                <a:solidFill>
                  <a:srgbClr val="000000"/>
                </a:solidFill>
                <a:latin typeface="Arial" panose="020B0604020202020204" pitchFamily="34" charset="0"/>
                <a:cs typeface="Arial" panose="020B0604020202020204" pitchFamily="34" charset="0"/>
              </a:rPr>
              <a:t>EMIA</a:t>
            </a:r>
          </a:p>
          <a:p>
            <a:pPr marL="799157" lvl="1" indent="-342900" algn="just">
              <a:buFont typeface="Wingdings" panose="05000000000000000000" pitchFamily="2" charset="2"/>
              <a:buChar char="§"/>
            </a:pPr>
            <a:r>
              <a:rPr lang="en-US" altLang="en-US" sz="2400" dirty="0" smtClean="0">
                <a:solidFill>
                  <a:srgbClr val="000000"/>
                </a:solidFill>
                <a:latin typeface="Arial" panose="020B0604020202020204" pitchFamily="34" charset="0"/>
                <a:cs typeface="Arial" panose="020B0604020202020204" pitchFamily="34" charset="0"/>
              </a:rPr>
              <a:t>SSAS</a:t>
            </a:r>
            <a:endParaRPr lang="en-US" altLang="en-US" sz="2400" dirty="0" smtClean="0">
              <a:solidFill>
                <a:srgbClr val="000000"/>
              </a:solidFill>
              <a:latin typeface="Arial" panose="020B0604020202020204" pitchFamily="34" charset="0"/>
              <a:cs typeface="Arial" panose="020B0604020202020204" pitchFamily="34" charset="0"/>
            </a:endParaRPr>
          </a:p>
          <a:p>
            <a:pPr marL="799157" lvl="1" indent="-342900" algn="just">
              <a:buFont typeface="Wingdings" panose="05000000000000000000" pitchFamily="2" charset="2"/>
              <a:buChar char="§"/>
            </a:pPr>
            <a:r>
              <a:rPr lang="en-US" altLang="en-US" sz="2400" dirty="0" smtClean="0">
                <a:solidFill>
                  <a:srgbClr val="000000"/>
                </a:solidFill>
                <a:latin typeface="Arial" panose="020B0604020202020204" pitchFamily="34" charset="0"/>
                <a:cs typeface="Arial" panose="020B0604020202020204" pitchFamily="34" charset="0"/>
              </a:rPr>
              <a:t>CIP</a:t>
            </a:r>
          </a:p>
          <a:p>
            <a:pPr marL="456257" lvl="1" indent="0" algn="just">
              <a:buNone/>
            </a:pPr>
            <a:endParaRPr lang="en-US" altLang="en-US" sz="2400" dirty="0">
              <a:solidFill>
                <a:srgbClr val="000000"/>
              </a:solidFill>
              <a:latin typeface="Arial" panose="020B0604020202020204" pitchFamily="34" charset="0"/>
              <a:cs typeface="Arial" panose="020B0604020202020204" pitchFamily="34" charset="0"/>
            </a:endParaRPr>
          </a:p>
          <a:p>
            <a:pPr marL="456257" lvl="1" indent="0" algn="just">
              <a:buNone/>
            </a:pPr>
            <a:r>
              <a:rPr lang="en-US" altLang="en-US" sz="2400" b="1" dirty="0" smtClean="0">
                <a:solidFill>
                  <a:srgbClr val="000000"/>
                </a:solidFill>
                <a:latin typeface="Arial" panose="020B0604020202020204" pitchFamily="34" charset="0"/>
                <a:cs typeface="Arial" panose="020B0604020202020204" pitchFamily="34" charset="0"/>
              </a:rPr>
              <a:t>Non-Financial Support:</a:t>
            </a:r>
            <a:endParaRPr lang="en-ZA" altLang="en-US" sz="2400" b="1" dirty="0">
              <a:solidFill>
                <a:srgbClr val="000000"/>
              </a:solidFill>
              <a:latin typeface="Arial" panose="020B0604020202020204" pitchFamily="34" charset="0"/>
              <a:cs typeface="Arial" panose="020B0604020202020204" pitchFamily="34" charset="0"/>
            </a:endParaRPr>
          </a:p>
          <a:p>
            <a:pPr marL="0" indent="0" algn="just">
              <a:buNone/>
            </a:pPr>
            <a:endParaRPr lang="en-ZA"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n-US" dirty="0" smtClean="0">
                <a:latin typeface="Arial" panose="020B0604020202020204" pitchFamily="34" charset="0"/>
                <a:cs typeface="Arial" panose="020B0604020202020204" pitchFamily="34" charset="0"/>
              </a:rPr>
              <a:t>   Trade Negotiations with Asian countries for Market Access.</a:t>
            </a:r>
            <a:endParaRPr lang="en-ZA" dirty="0" smtClean="0">
              <a:latin typeface="Arial" panose="020B0604020202020204" pitchFamily="34" charset="0"/>
              <a:cs typeface="Arial" panose="020B0604020202020204" pitchFamily="34" charset="0"/>
            </a:endParaRPr>
          </a:p>
          <a:p>
            <a:pPr marL="0" indent="0" algn="just">
              <a:buNone/>
            </a:pPr>
            <a:endParaRPr lang="en-ZA" dirty="0" smtClean="0"/>
          </a:p>
          <a:p>
            <a:pPr algn="just"/>
            <a:endParaRPr lang="en-ZA" dirty="0"/>
          </a:p>
        </p:txBody>
      </p:sp>
      <p:sp>
        <p:nvSpPr>
          <p:cNvPr id="5" name="Rectangle 2"/>
          <p:cNvSpPr>
            <a:spLocks noGrp="1" noChangeArrowheads="1"/>
          </p:cNvSpPr>
          <p:nvPr>
            <p:ph type="title"/>
          </p:nvPr>
        </p:nvSpPr>
        <p:spPr>
          <a:xfrm>
            <a:off x="799039" y="287437"/>
            <a:ext cx="9444239" cy="794088"/>
          </a:xfrm>
          <a:solidFill>
            <a:schemeClr val="accent2"/>
          </a:solidFill>
        </p:spPr>
        <p:txBody>
          <a:bodyPr/>
          <a:lstStyle/>
          <a:p>
            <a:pPr eaLnBrk="1" hangingPunct="1"/>
            <a:r>
              <a:rPr lang="en-US" sz="2700" b="1" dirty="0" smtClean="0">
                <a:solidFill>
                  <a:srgbClr val="0000CC"/>
                </a:solidFill>
                <a:latin typeface="Arial Black" pitchFamily="34" charset="0"/>
                <a:cs typeface="Arial" pitchFamily="34" charset="0"/>
              </a:rPr>
              <a:t>POSSIBLE GOVERNMENT INTERVENTIONS</a:t>
            </a:r>
            <a:endParaRPr lang="en-US" sz="2700" b="1" dirty="0">
              <a:solidFill>
                <a:srgbClr val="0000CC"/>
              </a:solidFill>
              <a:latin typeface="Arial Black"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E8322891-0700-40A5-9880-63482EA108BA}"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2642252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039" y="1160934"/>
            <a:ext cx="9511420" cy="5320391"/>
          </a:xfrm>
        </p:spPr>
        <p:txBody>
          <a:bodyPr>
            <a:normAutofit/>
          </a:bodyPr>
          <a:lstStyle/>
          <a:p>
            <a:pPr marL="456257" lvl="1" indent="0" algn="just">
              <a:buNone/>
            </a:pPr>
            <a:endParaRPr lang="en-ZA" altLang="en-US" dirty="0">
              <a:solidFill>
                <a:srgbClr val="000000"/>
              </a:solidFill>
              <a:latin typeface="Arial" charset="0"/>
              <a:cs typeface="Arial" charset="0"/>
            </a:endParaRPr>
          </a:p>
          <a:p>
            <a:pPr marL="456257" lvl="1" indent="0" algn="just">
              <a:buNone/>
            </a:pPr>
            <a:endParaRPr lang="en-ZA" altLang="en-US" sz="2400" dirty="0" smtClean="0">
              <a:solidFill>
                <a:srgbClr val="000000"/>
              </a:solidFill>
              <a:latin typeface="Arial" panose="020B0604020202020204" pitchFamily="34" charset="0"/>
              <a:cs typeface="Arial" panose="020B0604020202020204" pitchFamily="34" charset="0"/>
            </a:endParaRPr>
          </a:p>
          <a:p>
            <a:pPr marL="456257" lvl="1" indent="0" algn="just">
              <a:buNone/>
            </a:pPr>
            <a:r>
              <a:rPr lang="en-ZA" altLang="en-US" sz="2400" dirty="0" smtClean="0">
                <a:solidFill>
                  <a:srgbClr val="000000"/>
                </a:solidFill>
                <a:latin typeface="Arial" panose="020B0604020202020204" pitchFamily="34" charset="0"/>
                <a:cs typeface="Arial" panose="020B0604020202020204" pitchFamily="34" charset="0"/>
              </a:rPr>
              <a:t>Agro-Processing </a:t>
            </a:r>
            <a:r>
              <a:rPr lang="en-ZA" altLang="en-US" sz="2400" dirty="0">
                <a:solidFill>
                  <a:srgbClr val="000000"/>
                </a:solidFill>
                <a:latin typeface="Arial" panose="020B0604020202020204" pitchFamily="34" charset="0"/>
                <a:cs typeface="Arial" panose="020B0604020202020204" pitchFamily="34" charset="0"/>
              </a:rPr>
              <a:t>Support Scheme (APSS) aims </a:t>
            </a:r>
            <a:r>
              <a:rPr lang="en-ZA" altLang="en-US" sz="2400" b="1" dirty="0">
                <a:solidFill>
                  <a:srgbClr val="000000"/>
                </a:solidFill>
                <a:latin typeface="Arial" panose="020B0604020202020204" pitchFamily="34" charset="0"/>
                <a:cs typeface="Arial" panose="020B0604020202020204" pitchFamily="34" charset="0"/>
              </a:rPr>
              <a:t>to stimulate investment</a:t>
            </a:r>
            <a:r>
              <a:rPr lang="en-ZA" altLang="en-US" sz="2400" dirty="0">
                <a:solidFill>
                  <a:srgbClr val="000000"/>
                </a:solidFill>
                <a:latin typeface="Arial" panose="020B0604020202020204" pitchFamily="34" charset="0"/>
                <a:cs typeface="Arial" panose="020B0604020202020204" pitchFamily="34" charset="0"/>
              </a:rPr>
              <a:t> by South African agro-processing / beneficiation enterprises. Investments should demonstrate that they will achieve:</a:t>
            </a:r>
          </a:p>
          <a:p>
            <a:pPr marL="456257" lvl="1" indent="0" algn="just">
              <a:buNone/>
            </a:pPr>
            <a:endParaRPr lang="en-ZA" altLang="en-US" sz="2400" b="1" dirty="0">
              <a:solidFill>
                <a:srgbClr val="000000"/>
              </a:solidFill>
              <a:latin typeface="Arial" panose="020B0604020202020204" pitchFamily="34" charset="0"/>
              <a:cs typeface="Arial" panose="020B0604020202020204" pitchFamily="34" charset="0"/>
            </a:endParaRPr>
          </a:p>
          <a:p>
            <a:pPr marL="799157" lvl="1" indent="-342900" algn="just">
              <a:buFont typeface="Wingdings" panose="05000000000000000000" pitchFamily="2" charset="2"/>
              <a:buChar char="§"/>
            </a:pPr>
            <a:r>
              <a:rPr lang="en-ZA" altLang="en-US" sz="2400" b="1" dirty="0">
                <a:solidFill>
                  <a:srgbClr val="000000"/>
                </a:solidFill>
                <a:latin typeface="Arial" panose="020B0604020202020204" pitchFamily="34" charset="0"/>
                <a:cs typeface="Arial" panose="020B0604020202020204" pitchFamily="34" charset="0"/>
              </a:rPr>
              <a:t>  </a:t>
            </a:r>
            <a:r>
              <a:rPr lang="en-ZA" altLang="en-US" sz="2400" dirty="0">
                <a:solidFill>
                  <a:srgbClr val="000000"/>
                </a:solidFill>
                <a:latin typeface="Arial" panose="020B0604020202020204" pitchFamily="34" charset="0"/>
                <a:cs typeface="Arial" panose="020B0604020202020204" pitchFamily="34" charset="0"/>
              </a:rPr>
              <a:t>Increased capacity;</a:t>
            </a:r>
          </a:p>
          <a:p>
            <a:pPr marL="799157" lvl="1" indent="-342900" algn="just">
              <a:buFont typeface="Wingdings" panose="05000000000000000000" pitchFamily="2" charset="2"/>
              <a:buChar char="§"/>
            </a:pPr>
            <a:r>
              <a:rPr lang="en-ZA" altLang="en-US" sz="2400" dirty="0">
                <a:solidFill>
                  <a:srgbClr val="000000"/>
                </a:solidFill>
                <a:latin typeface="Arial" panose="020B0604020202020204" pitchFamily="34" charset="0"/>
                <a:cs typeface="Arial" panose="020B0604020202020204" pitchFamily="34" charset="0"/>
              </a:rPr>
              <a:t>  Employment creation;</a:t>
            </a:r>
          </a:p>
          <a:p>
            <a:pPr marL="799157" lvl="1" indent="-342900" algn="just">
              <a:buFont typeface="Wingdings" panose="05000000000000000000" pitchFamily="2" charset="2"/>
              <a:buChar char="§"/>
            </a:pPr>
            <a:r>
              <a:rPr lang="en-ZA" altLang="en-US" sz="2400" dirty="0">
                <a:solidFill>
                  <a:srgbClr val="000000"/>
                </a:solidFill>
                <a:latin typeface="Arial" panose="020B0604020202020204" pitchFamily="34" charset="0"/>
                <a:cs typeface="Arial" panose="020B0604020202020204" pitchFamily="34" charset="0"/>
              </a:rPr>
              <a:t>  Modernised machinery and equipment;</a:t>
            </a:r>
          </a:p>
          <a:p>
            <a:pPr marL="799157" lvl="1" indent="-342900" algn="just">
              <a:buFont typeface="Wingdings" panose="05000000000000000000" pitchFamily="2" charset="2"/>
              <a:buChar char="§"/>
            </a:pPr>
            <a:r>
              <a:rPr lang="en-ZA" altLang="en-US" sz="2400" dirty="0">
                <a:solidFill>
                  <a:srgbClr val="000000"/>
                </a:solidFill>
                <a:latin typeface="Arial" panose="020B0604020202020204" pitchFamily="34" charset="0"/>
                <a:cs typeface="Arial" panose="020B0604020202020204" pitchFamily="34" charset="0"/>
              </a:rPr>
              <a:t>  Competitiveness and productivity improvement;</a:t>
            </a:r>
          </a:p>
          <a:p>
            <a:pPr marL="799157" lvl="1" indent="-342900" algn="just">
              <a:buFont typeface="Wingdings" panose="05000000000000000000" pitchFamily="2" charset="2"/>
              <a:buChar char="§"/>
            </a:pPr>
            <a:r>
              <a:rPr lang="en-ZA" altLang="en-US" sz="2400" dirty="0">
                <a:solidFill>
                  <a:srgbClr val="000000"/>
                </a:solidFill>
                <a:latin typeface="Arial" panose="020B0604020202020204" pitchFamily="34" charset="0"/>
                <a:cs typeface="Arial" panose="020B0604020202020204" pitchFamily="34" charset="0"/>
              </a:rPr>
              <a:t>  Broadening participation;</a:t>
            </a:r>
          </a:p>
          <a:p>
            <a:pPr marL="456257" lvl="1" indent="0" algn="just">
              <a:buNone/>
            </a:pPr>
            <a:endParaRPr lang="en-US" altLang="en-US" sz="2400" b="1" dirty="0" smtClean="0">
              <a:solidFill>
                <a:srgbClr val="000000"/>
              </a:solidFill>
              <a:latin typeface="Arial" panose="020B0604020202020204" pitchFamily="34" charset="0"/>
              <a:cs typeface="Arial" panose="020B0604020202020204" pitchFamily="34" charset="0"/>
            </a:endParaRPr>
          </a:p>
          <a:p>
            <a:pPr marL="456257" lvl="1" indent="0" algn="just">
              <a:buNone/>
            </a:pPr>
            <a:endParaRPr lang="en-ZA" dirty="0" smtClean="0"/>
          </a:p>
          <a:p>
            <a:pPr algn="just"/>
            <a:endParaRPr lang="en-ZA" dirty="0"/>
          </a:p>
        </p:txBody>
      </p:sp>
      <p:sp>
        <p:nvSpPr>
          <p:cNvPr id="5" name="Rectangle 2"/>
          <p:cNvSpPr>
            <a:spLocks noGrp="1" noChangeArrowheads="1"/>
          </p:cNvSpPr>
          <p:nvPr>
            <p:ph type="title"/>
          </p:nvPr>
        </p:nvSpPr>
        <p:spPr>
          <a:xfrm>
            <a:off x="799039" y="209060"/>
            <a:ext cx="9444239" cy="794088"/>
          </a:xfrm>
          <a:solidFill>
            <a:schemeClr val="accent2"/>
          </a:solidFill>
        </p:spPr>
        <p:txBody>
          <a:bodyPr/>
          <a:lstStyle/>
          <a:p>
            <a:pPr eaLnBrk="1" hangingPunct="1"/>
            <a:r>
              <a:rPr lang="en-US" sz="2700" b="1" dirty="0" smtClean="0">
                <a:solidFill>
                  <a:srgbClr val="0000CC"/>
                </a:solidFill>
                <a:latin typeface="Arial Black" pitchFamily="34" charset="0"/>
                <a:cs typeface="Arial" pitchFamily="34" charset="0"/>
              </a:rPr>
              <a:t>AGRO-PROCESSING SUPPORT </a:t>
            </a:r>
            <a:r>
              <a:rPr lang="en-US" sz="2700" b="1" dirty="0" smtClean="0">
                <a:solidFill>
                  <a:srgbClr val="0000CC"/>
                </a:solidFill>
                <a:latin typeface="Arial Black" pitchFamily="34" charset="0"/>
                <a:cs typeface="Arial" pitchFamily="34" charset="0"/>
              </a:rPr>
              <a:t>SCHEME (APSS)</a:t>
            </a:r>
            <a:endParaRPr lang="en-US" sz="2700" b="1" dirty="0">
              <a:solidFill>
                <a:srgbClr val="0000CC"/>
              </a:solidFill>
              <a:latin typeface="Arial Black"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E8322891-0700-40A5-9880-63482EA108BA}"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5400405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4514" y="1428539"/>
            <a:ext cx="8823325" cy="1008738"/>
          </a:xfrm>
          <a:prstGeom prst="rect">
            <a:avLst/>
          </a:prstGeom>
        </p:spPr>
        <p:txBody>
          <a:bodyPr>
            <a:spAutoFit/>
          </a:bodyPr>
          <a:lstStyle/>
          <a:p>
            <a:pPr marL="378150" indent="-378150" algn="just">
              <a:lnSpc>
                <a:spcPct val="150000"/>
              </a:lnSpc>
              <a:buFont typeface="Wingdings" pitchFamily="2" charset="2"/>
              <a:buChar char="§"/>
              <a:defRPr/>
            </a:pPr>
            <a:endParaRPr lang="en-GB" sz="1985" dirty="0">
              <a:latin typeface="Arial" pitchFamily="34" charset="0"/>
              <a:cs typeface="Arial" pitchFamily="34" charset="0"/>
            </a:endParaRPr>
          </a:p>
          <a:p>
            <a:pPr algn="just">
              <a:lnSpc>
                <a:spcPct val="150000"/>
              </a:lnSpc>
              <a:defRPr/>
            </a:pPr>
            <a:endParaRPr lang="en-GB" sz="1985" dirty="0">
              <a:latin typeface="Arial" pitchFamily="34" charset="0"/>
              <a:cs typeface="Arial" pitchFamily="34" charset="0"/>
            </a:endParaRPr>
          </a:p>
        </p:txBody>
      </p:sp>
      <p:sp>
        <p:nvSpPr>
          <p:cNvPr id="3" name="Title 2"/>
          <p:cNvSpPr>
            <a:spLocks noGrp="1"/>
          </p:cNvSpPr>
          <p:nvPr>
            <p:ph type="title"/>
          </p:nvPr>
        </p:nvSpPr>
        <p:spPr>
          <a:xfrm>
            <a:off x="554513" y="252096"/>
            <a:ext cx="9521303" cy="756285"/>
          </a:xfrm>
          <a:solidFill>
            <a:srgbClr val="FF6600"/>
          </a:solidFill>
        </p:spPr>
        <p:txBody>
          <a:bodyPr>
            <a:normAutofit/>
          </a:bodyPr>
          <a:lstStyle/>
          <a:p>
            <a:pPr algn="ctr"/>
            <a:r>
              <a:rPr lang="en-ZA" sz="2647" dirty="0" smtClean="0">
                <a:solidFill>
                  <a:srgbClr val="0000CC"/>
                </a:solidFill>
                <a:latin typeface="Arial Black" pitchFamily="34" charset="0"/>
              </a:rPr>
              <a:t>AGRO-PROCESSING SUPPORT </a:t>
            </a:r>
            <a:r>
              <a:rPr lang="en-ZA" sz="2700" dirty="0" smtClean="0">
                <a:solidFill>
                  <a:srgbClr val="0000CC"/>
                </a:solidFill>
                <a:latin typeface="Arial Black" pitchFamily="34" charset="0"/>
              </a:rPr>
              <a:t>SCHEME </a:t>
            </a:r>
            <a:r>
              <a:rPr lang="en-ZA" sz="2700" dirty="0" smtClean="0">
                <a:solidFill>
                  <a:srgbClr val="0000CC"/>
                </a:solidFill>
                <a:latin typeface="Arial Black" pitchFamily="34" charset="0"/>
              </a:rPr>
              <a:t>(</a:t>
            </a:r>
            <a:r>
              <a:rPr lang="en-ZA" sz="2700" dirty="0" smtClean="0">
                <a:solidFill>
                  <a:srgbClr val="0000CC"/>
                </a:solidFill>
                <a:latin typeface="Arial Black" pitchFamily="34" charset="0"/>
              </a:rPr>
              <a:t>cont</a:t>
            </a:r>
            <a:r>
              <a:rPr lang="en-ZA" sz="2700" dirty="0">
                <a:solidFill>
                  <a:srgbClr val="0000CC"/>
                </a:solidFill>
                <a:latin typeface="Arial Black" pitchFamily="34" charset="0"/>
              </a:rPr>
              <a:t>.</a:t>
            </a:r>
            <a:r>
              <a:rPr lang="en-ZA" sz="2700" dirty="0" smtClean="0">
                <a:solidFill>
                  <a:srgbClr val="0000CC"/>
                </a:solidFill>
                <a:latin typeface="Arial Black" pitchFamily="34" charset="0"/>
              </a:rPr>
              <a:t>)</a:t>
            </a:r>
            <a:endParaRPr lang="en-ZA" sz="2700" dirty="0">
              <a:solidFill>
                <a:srgbClr val="0000CC"/>
              </a:solidFill>
              <a:latin typeface="Arial Black" pitchFamily="34" charset="0"/>
            </a:endParaRPr>
          </a:p>
        </p:txBody>
      </p:sp>
      <p:sp>
        <p:nvSpPr>
          <p:cNvPr id="4" name="Content Placeholder 3"/>
          <p:cNvSpPr>
            <a:spLocks noGrp="1"/>
          </p:cNvSpPr>
          <p:nvPr>
            <p:ph idx="1"/>
          </p:nvPr>
        </p:nvSpPr>
        <p:spPr>
          <a:xfrm>
            <a:off x="995680" y="1092412"/>
            <a:ext cx="8697278" cy="5966248"/>
          </a:xfrm>
        </p:spPr>
        <p:txBody>
          <a:bodyPr/>
          <a:lstStyle/>
          <a:p>
            <a:r>
              <a:rPr lang="en-ZA" sz="2647" dirty="0">
                <a:latin typeface="Calibri" pitchFamily="34" charset="0"/>
              </a:rPr>
              <a:t>20% to 30% cost sharing grant to a maximum of R20 m, over a two-year investment period.</a:t>
            </a:r>
          </a:p>
          <a:p>
            <a:endParaRPr lang="en-ZA" sz="2647" dirty="0">
              <a:latin typeface="Calibri" pitchFamily="34" charset="0"/>
            </a:endParaRPr>
          </a:p>
          <a:p>
            <a:endParaRPr lang="en-ZA" sz="2206" dirty="0"/>
          </a:p>
          <a:p>
            <a:endParaRPr lang="en-ZA" sz="2206" dirty="0"/>
          </a:p>
          <a:p>
            <a:endParaRPr lang="en-ZA" sz="2206" dirty="0"/>
          </a:p>
          <a:p>
            <a:endParaRPr lang="en-ZA" sz="2206" dirty="0"/>
          </a:p>
        </p:txBody>
      </p:sp>
      <p:graphicFrame>
        <p:nvGraphicFramePr>
          <p:cNvPr id="2" name="Table 1"/>
          <p:cNvGraphicFramePr>
            <a:graphicFrameLocks noGrp="1"/>
          </p:cNvGraphicFramePr>
          <p:nvPr>
            <p:extLst>
              <p:ext uri="{D42A27DB-BD31-4B8C-83A1-F6EECF244321}">
                <p14:modId xmlns:p14="http://schemas.microsoft.com/office/powerpoint/2010/main" val="922382989"/>
              </p:ext>
            </p:extLst>
          </p:nvPr>
        </p:nvGraphicFramePr>
        <p:xfrm>
          <a:off x="557348" y="2268855"/>
          <a:ext cx="9440091" cy="4460702"/>
        </p:xfrm>
        <a:graphic>
          <a:graphicData uri="http://schemas.openxmlformats.org/drawingml/2006/table">
            <a:tbl>
              <a:tblPr firstRow="1" bandRow="1">
                <a:tableStyleId>{5C22544A-7EE6-4342-B048-85BDC9FD1C3A}</a:tableStyleId>
              </a:tblPr>
              <a:tblGrid>
                <a:gridCol w="2348859">
                  <a:extLst>
                    <a:ext uri="{9D8B030D-6E8A-4147-A177-3AD203B41FA5}">
                      <a16:colId xmlns:a16="http://schemas.microsoft.com/office/drawing/2014/main" val="20000"/>
                    </a:ext>
                  </a:extLst>
                </a:gridCol>
                <a:gridCol w="1728264">
                  <a:extLst>
                    <a:ext uri="{9D8B030D-6E8A-4147-A177-3AD203B41FA5}">
                      <a16:colId xmlns:a16="http://schemas.microsoft.com/office/drawing/2014/main" val="20001"/>
                    </a:ext>
                  </a:extLst>
                </a:gridCol>
                <a:gridCol w="1977706">
                  <a:extLst>
                    <a:ext uri="{9D8B030D-6E8A-4147-A177-3AD203B41FA5}">
                      <a16:colId xmlns:a16="http://schemas.microsoft.com/office/drawing/2014/main" val="20002"/>
                    </a:ext>
                  </a:extLst>
                </a:gridCol>
                <a:gridCol w="1692631">
                  <a:extLst>
                    <a:ext uri="{9D8B030D-6E8A-4147-A177-3AD203B41FA5}">
                      <a16:colId xmlns:a16="http://schemas.microsoft.com/office/drawing/2014/main" val="20003"/>
                    </a:ext>
                  </a:extLst>
                </a:gridCol>
                <a:gridCol w="1692631">
                  <a:extLst>
                    <a:ext uri="{9D8B030D-6E8A-4147-A177-3AD203B41FA5}">
                      <a16:colId xmlns:a16="http://schemas.microsoft.com/office/drawing/2014/main" val="20004"/>
                    </a:ext>
                  </a:extLst>
                </a:gridCol>
              </a:tblGrid>
              <a:tr h="1109218">
                <a:tc>
                  <a:txBody>
                    <a:bodyPr/>
                    <a:lstStyle/>
                    <a:p>
                      <a:r>
                        <a:rPr lang="en-ZA" sz="2200" dirty="0" smtClean="0">
                          <a:latin typeface="Calibri" pitchFamily="34" charset="0"/>
                        </a:rPr>
                        <a:t>Type of Applicant</a:t>
                      </a:r>
                      <a:endParaRPr lang="en-ZA" sz="2200" dirty="0">
                        <a:latin typeface="Calibri" pitchFamily="34" charset="0"/>
                      </a:endParaRPr>
                    </a:p>
                  </a:txBody>
                  <a:tcPr marL="100838" marR="100838" marT="50419" marB="50419"/>
                </a:tc>
                <a:tc>
                  <a:txBody>
                    <a:bodyPr/>
                    <a:lstStyle/>
                    <a:p>
                      <a:r>
                        <a:rPr lang="en-ZA" sz="2200" dirty="0" smtClean="0">
                          <a:latin typeface="Calibri" pitchFamily="34" charset="0"/>
                        </a:rPr>
                        <a:t>Historical cost of assets</a:t>
                      </a:r>
                      <a:endParaRPr lang="en-ZA" sz="2200" dirty="0">
                        <a:latin typeface="Calibri" pitchFamily="34" charset="0"/>
                      </a:endParaRPr>
                    </a:p>
                  </a:txBody>
                  <a:tcPr marL="100838" marR="100838" marT="50419" marB="50419"/>
                </a:tc>
                <a:tc>
                  <a:txBody>
                    <a:bodyPr/>
                    <a:lstStyle/>
                    <a:p>
                      <a:r>
                        <a:rPr lang="en-ZA" sz="2200" dirty="0" smtClean="0">
                          <a:latin typeface="Calibri" pitchFamily="34" charset="0"/>
                        </a:rPr>
                        <a:t>Qualifying Investment costs</a:t>
                      </a:r>
                      <a:endParaRPr lang="en-ZA" sz="2200" dirty="0">
                        <a:latin typeface="Calibri" pitchFamily="34" charset="0"/>
                      </a:endParaRPr>
                    </a:p>
                  </a:txBody>
                  <a:tcPr marL="100838" marR="100838" marT="50419" marB="50419"/>
                </a:tc>
                <a:tc>
                  <a:txBody>
                    <a:bodyPr/>
                    <a:lstStyle/>
                    <a:p>
                      <a:r>
                        <a:rPr lang="en-ZA" sz="2200" dirty="0" smtClean="0">
                          <a:latin typeface="Calibri" pitchFamily="34" charset="0"/>
                        </a:rPr>
                        <a:t>Grant Percentage</a:t>
                      </a:r>
                      <a:endParaRPr lang="en-ZA" sz="2200" dirty="0">
                        <a:latin typeface="Calibri" pitchFamily="34" charset="0"/>
                      </a:endParaRPr>
                    </a:p>
                  </a:txBody>
                  <a:tcPr marL="100838" marR="100838" marT="50419" marB="50419"/>
                </a:tc>
                <a:tc>
                  <a:txBody>
                    <a:bodyPr/>
                    <a:lstStyle/>
                    <a:p>
                      <a:r>
                        <a:rPr lang="en-ZA" sz="2200" dirty="0" smtClean="0">
                          <a:latin typeface="Calibri" pitchFamily="34" charset="0"/>
                        </a:rPr>
                        <a:t>Maximum grant amount</a:t>
                      </a:r>
                      <a:endParaRPr lang="en-ZA" sz="2200" dirty="0">
                        <a:latin typeface="Calibri" pitchFamily="34" charset="0"/>
                      </a:endParaRPr>
                    </a:p>
                  </a:txBody>
                  <a:tcPr marL="100838" marR="100838" marT="50419" marB="50419"/>
                </a:tc>
                <a:extLst>
                  <a:ext uri="{0D108BD9-81ED-4DB2-BD59-A6C34878D82A}">
                    <a16:rowId xmlns:a16="http://schemas.microsoft.com/office/drawing/2014/main" val="10000"/>
                  </a:ext>
                </a:extLst>
              </a:tr>
              <a:tr h="837871">
                <a:tc>
                  <a:txBody>
                    <a:bodyPr/>
                    <a:lstStyle/>
                    <a:p>
                      <a:r>
                        <a:rPr lang="en-ZA" sz="2200" b="1" dirty="0" smtClean="0">
                          <a:latin typeface="Calibri" pitchFamily="34" charset="0"/>
                        </a:rPr>
                        <a:t>New Entity</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N/A</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R1m to R10m</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30%</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R3 m</a:t>
                      </a:r>
                      <a:endParaRPr lang="en-ZA" sz="2200" b="1" dirty="0">
                        <a:latin typeface="Calibri" pitchFamily="34" charset="0"/>
                      </a:endParaRPr>
                    </a:p>
                  </a:txBody>
                  <a:tcPr marL="100838" marR="100838" marT="50419" marB="50419"/>
                </a:tc>
                <a:extLst>
                  <a:ext uri="{0D108BD9-81ED-4DB2-BD59-A6C34878D82A}">
                    <a16:rowId xmlns:a16="http://schemas.microsoft.com/office/drawing/2014/main" val="10001"/>
                  </a:ext>
                </a:extLst>
              </a:tr>
              <a:tr h="837871">
                <a:tc>
                  <a:txBody>
                    <a:bodyPr/>
                    <a:lstStyle/>
                    <a:p>
                      <a:r>
                        <a:rPr lang="en-ZA" sz="2200" b="1" dirty="0" smtClean="0">
                          <a:latin typeface="Calibri" pitchFamily="34" charset="0"/>
                        </a:rPr>
                        <a:t>Existing Entity</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 R 10 m</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R1m to R10m</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30%</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R3 m</a:t>
                      </a:r>
                      <a:endParaRPr lang="en-ZA" sz="2200" b="1" dirty="0">
                        <a:latin typeface="Calibri" pitchFamily="34" charset="0"/>
                      </a:endParaRPr>
                    </a:p>
                  </a:txBody>
                  <a:tcPr marL="100838" marR="100838" marT="50419" marB="50419"/>
                </a:tc>
                <a:extLst>
                  <a:ext uri="{0D108BD9-81ED-4DB2-BD59-A6C34878D82A}">
                    <a16:rowId xmlns:a16="http://schemas.microsoft.com/office/drawing/2014/main" val="10002"/>
                  </a:ext>
                </a:extLst>
              </a:tr>
              <a:tr h="837871">
                <a:tc>
                  <a:txBody>
                    <a:bodyPr/>
                    <a:lstStyle/>
                    <a:p>
                      <a:r>
                        <a:rPr lang="en-ZA" sz="2200" b="1" dirty="0" smtClean="0">
                          <a:latin typeface="Calibri" pitchFamily="34" charset="0"/>
                        </a:rPr>
                        <a:t>New Entity</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N/A</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&gt;</a:t>
                      </a:r>
                      <a:r>
                        <a:rPr lang="en-ZA" sz="2200" b="1" baseline="0" dirty="0" smtClean="0">
                          <a:latin typeface="Calibri" pitchFamily="34" charset="0"/>
                        </a:rPr>
                        <a:t> R 10 m</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20%</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R20 m</a:t>
                      </a:r>
                      <a:endParaRPr lang="en-ZA" sz="2200" b="1" dirty="0">
                        <a:latin typeface="Calibri" pitchFamily="34" charset="0"/>
                      </a:endParaRPr>
                    </a:p>
                  </a:txBody>
                  <a:tcPr marL="100838" marR="100838" marT="50419" marB="50419"/>
                </a:tc>
                <a:extLst>
                  <a:ext uri="{0D108BD9-81ED-4DB2-BD59-A6C34878D82A}">
                    <a16:rowId xmlns:a16="http://schemas.microsoft.com/office/drawing/2014/main" val="10003"/>
                  </a:ext>
                </a:extLst>
              </a:tr>
              <a:tr h="837871">
                <a:tc>
                  <a:txBody>
                    <a:bodyPr/>
                    <a:lstStyle/>
                    <a:p>
                      <a:r>
                        <a:rPr lang="en-ZA" sz="2200" b="1" dirty="0" smtClean="0">
                          <a:latin typeface="Calibri" pitchFamily="34" charset="0"/>
                        </a:rPr>
                        <a:t>Existing Entity</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&gt; R 10 m</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&gt; R10 m</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20%</a:t>
                      </a:r>
                      <a:endParaRPr lang="en-ZA" sz="2200" b="1" dirty="0">
                        <a:latin typeface="Calibri" pitchFamily="34" charset="0"/>
                      </a:endParaRPr>
                    </a:p>
                  </a:txBody>
                  <a:tcPr marL="100838" marR="100838" marT="50419" marB="50419"/>
                </a:tc>
                <a:tc>
                  <a:txBody>
                    <a:bodyPr/>
                    <a:lstStyle/>
                    <a:p>
                      <a:r>
                        <a:rPr lang="en-ZA" sz="2200" b="1" dirty="0" smtClean="0">
                          <a:latin typeface="Calibri" pitchFamily="34" charset="0"/>
                        </a:rPr>
                        <a:t>R20</a:t>
                      </a:r>
                      <a:r>
                        <a:rPr lang="en-ZA" sz="2200" b="1" baseline="0" dirty="0" smtClean="0">
                          <a:latin typeface="Calibri" pitchFamily="34" charset="0"/>
                        </a:rPr>
                        <a:t> </a:t>
                      </a:r>
                      <a:r>
                        <a:rPr lang="en-ZA" sz="2200" b="1" dirty="0" smtClean="0">
                          <a:latin typeface="Calibri" pitchFamily="34" charset="0"/>
                        </a:rPr>
                        <a:t>m</a:t>
                      </a:r>
                      <a:endParaRPr lang="en-ZA" sz="2200" b="1" dirty="0">
                        <a:latin typeface="Calibri" pitchFamily="34" charset="0"/>
                      </a:endParaRPr>
                    </a:p>
                  </a:txBody>
                  <a:tcPr marL="100838" marR="100838" marT="50419" marB="5041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62420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4514" y="1428539"/>
            <a:ext cx="8823325" cy="1008738"/>
          </a:xfrm>
          <a:prstGeom prst="rect">
            <a:avLst/>
          </a:prstGeom>
        </p:spPr>
        <p:txBody>
          <a:bodyPr>
            <a:spAutoFit/>
          </a:bodyPr>
          <a:lstStyle/>
          <a:p>
            <a:pPr marL="378150" indent="-378150" algn="just">
              <a:lnSpc>
                <a:spcPct val="150000"/>
              </a:lnSpc>
              <a:buFont typeface="Wingdings" pitchFamily="2" charset="2"/>
              <a:buChar char="§"/>
              <a:defRPr/>
            </a:pPr>
            <a:endParaRPr lang="en-GB" sz="1985" dirty="0">
              <a:latin typeface="Arial" pitchFamily="34" charset="0"/>
              <a:cs typeface="Arial" pitchFamily="34" charset="0"/>
            </a:endParaRPr>
          </a:p>
          <a:p>
            <a:pPr algn="just">
              <a:lnSpc>
                <a:spcPct val="150000"/>
              </a:lnSpc>
              <a:defRPr/>
            </a:pPr>
            <a:endParaRPr lang="en-GB" sz="1985" dirty="0">
              <a:latin typeface="Arial" pitchFamily="34" charset="0"/>
              <a:cs typeface="Arial" pitchFamily="34" charset="0"/>
            </a:endParaRPr>
          </a:p>
        </p:txBody>
      </p:sp>
      <p:sp>
        <p:nvSpPr>
          <p:cNvPr id="3" name="Title 2"/>
          <p:cNvSpPr>
            <a:spLocks noGrp="1"/>
          </p:cNvSpPr>
          <p:nvPr>
            <p:ph type="title"/>
          </p:nvPr>
        </p:nvSpPr>
        <p:spPr>
          <a:xfrm>
            <a:off x="554513" y="252096"/>
            <a:ext cx="9521303" cy="756285"/>
          </a:xfrm>
          <a:solidFill>
            <a:srgbClr val="FF6600"/>
          </a:solidFill>
        </p:spPr>
        <p:txBody>
          <a:bodyPr>
            <a:normAutofit/>
          </a:bodyPr>
          <a:lstStyle/>
          <a:p>
            <a:pPr algn="ctr"/>
            <a:r>
              <a:rPr lang="en-ZA" sz="2647" dirty="0" smtClean="0">
                <a:solidFill>
                  <a:srgbClr val="0000CC"/>
                </a:solidFill>
                <a:latin typeface="Arial Black" pitchFamily="34" charset="0"/>
              </a:rPr>
              <a:t>AGRO-PROCESSING SUPPORT </a:t>
            </a:r>
            <a:r>
              <a:rPr lang="en-ZA" sz="2700" dirty="0" smtClean="0">
                <a:solidFill>
                  <a:srgbClr val="0000CC"/>
                </a:solidFill>
                <a:latin typeface="Arial Black" pitchFamily="34" charset="0"/>
              </a:rPr>
              <a:t>SCHEME </a:t>
            </a:r>
            <a:r>
              <a:rPr lang="en-ZA" sz="2700" dirty="0" smtClean="0">
                <a:solidFill>
                  <a:srgbClr val="0000CC"/>
                </a:solidFill>
                <a:latin typeface="Arial Black" pitchFamily="34" charset="0"/>
              </a:rPr>
              <a:t>(</a:t>
            </a:r>
            <a:r>
              <a:rPr lang="en-ZA" sz="2700" dirty="0" smtClean="0">
                <a:solidFill>
                  <a:srgbClr val="0000CC"/>
                </a:solidFill>
                <a:latin typeface="Arial Black" pitchFamily="34" charset="0"/>
              </a:rPr>
              <a:t>cont.</a:t>
            </a:r>
            <a:r>
              <a:rPr lang="en-ZA" sz="2700" dirty="0" smtClean="0">
                <a:solidFill>
                  <a:srgbClr val="0000CC"/>
                </a:solidFill>
                <a:latin typeface="Arial Black" pitchFamily="34" charset="0"/>
              </a:rPr>
              <a:t>)</a:t>
            </a:r>
            <a:endParaRPr lang="en-ZA" sz="2700" dirty="0">
              <a:solidFill>
                <a:srgbClr val="0000CC"/>
              </a:solidFill>
              <a:latin typeface="Arial Black" pitchFamily="34" charset="0"/>
            </a:endParaRPr>
          </a:p>
        </p:txBody>
      </p:sp>
      <p:sp>
        <p:nvSpPr>
          <p:cNvPr id="4" name="Content Placeholder 3"/>
          <p:cNvSpPr>
            <a:spLocks noGrp="1"/>
          </p:cNvSpPr>
          <p:nvPr>
            <p:ph idx="1"/>
          </p:nvPr>
        </p:nvSpPr>
        <p:spPr>
          <a:xfrm>
            <a:off x="995680" y="1092412"/>
            <a:ext cx="8697278" cy="5966248"/>
          </a:xfrm>
        </p:spPr>
        <p:txBody>
          <a:bodyPr/>
          <a:lstStyle/>
          <a:p>
            <a:endParaRPr lang="en-ZA" sz="2647" dirty="0">
              <a:latin typeface="Calibri" pitchFamily="34" charset="0"/>
            </a:endParaRPr>
          </a:p>
          <a:p>
            <a:pPr>
              <a:buFont typeface="Wingdings" panose="05000000000000000000" pitchFamily="2" charset="2"/>
              <a:buChar char="§"/>
            </a:pPr>
            <a:r>
              <a:rPr lang="en-ZA" sz="2206" dirty="0" smtClean="0"/>
              <a:t> </a:t>
            </a:r>
            <a:r>
              <a:rPr lang="en-ZA" dirty="0" smtClean="0">
                <a:latin typeface="Arial" panose="020B0604020202020204" pitchFamily="34" charset="0"/>
                <a:cs typeface="Arial" panose="020B0604020202020204" pitchFamily="34" charset="0"/>
              </a:rPr>
              <a:t>New </a:t>
            </a:r>
            <a:r>
              <a:rPr lang="en-ZA" dirty="0">
                <a:latin typeface="Arial" panose="020B0604020202020204" pitchFamily="34" charset="0"/>
                <a:cs typeface="Arial" panose="020B0604020202020204" pitchFamily="34" charset="0"/>
              </a:rPr>
              <a:t>machinery, equipment, tools and Forklifts;</a:t>
            </a:r>
          </a:p>
          <a:p>
            <a:pPr>
              <a:buFont typeface="Wingdings" panose="05000000000000000000" pitchFamily="2" charset="2"/>
              <a:buChar char="§"/>
            </a:pPr>
            <a:endParaRPr lang="en-ZA" dirty="0">
              <a:latin typeface="Arial" panose="020B0604020202020204" pitchFamily="34" charset="0"/>
              <a:cs typeface="Arial" panose="020B0604020202020204" pitchFamily="34" charset="0"/>
            </a:endParaRPr>
          </a:p>
          <a:p>
            <a:pPr>
              <a:buFont typeface="Wingdings" panose="05000000000000000000" pitchFamily="2" charset="2"/>
              <a:buChar char="§"/>
            </a:pP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 New </a:t>
            </a:r>
            <a:r>
              <a:rPr lang="en-ZA" dirty="0">
                <a:latin typeface="Arial" panose="020B0604020202020204" pitchFamily="34" charset="0"/>
                <a:cs typeface="Arial" panose="020B0604020202020204" pitchFamily="34" charset="0"/>
              </a:rPr>
              <a:t>commercial vehicles;</a:t>
            </a:r>
          </a:p>
          <a:p>
            <a:pPr>
              <a:buFont typeface="Wingdings" panose="05000000000000000000" pitchFamily="2" charset="2"/>
              <a:buChar char="§"/>
            </a:pPr>
            <a:endParaRPr lang="en-ZA" dirty="0">
              <a:latin typeface="Arial" panose="020B0604020202020204" pitchFamily="34" charset="0"/>
              <a:cs typeface="Arial" panose="020B0604020202020204" pitchFamily="34" charset="0"/>
            </a:endParaRPr>
          </a:p>
          <a:p>
            <a:pPr>
              <a:buFont typeface="Wingdings" panose="05000000000000000000" pitchFamily="2" charset="2"/>
              <a:buChar char="§"/>
            </a:pPr>
            <a:r>
              <a:rPr lang="en-ZA" dirty="0" smtClean="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Buildings;</a:t>
            </a:r>
          </a:p>
          <a:p>
            <a:pPr>
              <a:buFont typeface="Wingdings" panose="05000000000000000000" pitchFamily="2" charset="2"/>
              <a:buChar char="§"/>
            </a:pPr>
            <a:endParaRPr lang="en-ZA" dirty="0">
              <a:latin typeface="Arial" panose="020B0604020202020204" pitchFamily="34" charset="0"/>
              <a:cs typeface="Arial" panose="020B0604020202020204" pitchFamily="34" charset="0"/>
            </a:endParaRPr>
          </a:p>
          <a:p>
            <a:pPr>
              <a:buFont typeface="Wingdings" panose="05000000000000000000" pitchFamily="2" charset="2"/>
              <a:buChar char="§"/>
            </a:pP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 Competitiveness </a:t>
            </a:r>
            <a:r>
              <a:rPr lang="en-ZA" dirty="0">
                <a:latin typeface="Arial" panose="020B0604020202020204" pitchFamily="34" charset="0"/>
                <a:cs typeface="Arial" panose="020B0604020202020204" pitchFamily="34" charset="0"/>
              </a:rPr>
              <a:t>improvement interventions.</a:t>
            </a:r>
          </a:p>
          <a:p>
            <a:pPr marL="0" indent="0">
              <a:buNone/>
            </a:pPr>
            <a:endParaRPr lang="en-ZA" sz="2206" dirty="0"/>
          </a:p>
          <a:p>
            <a:endParaRPr lang="en-ZA" sz="2206" dirty="0"/>
          </a:p>
          <a:p>
            <a:endParaRPr lang="en-ZA" sz="2206" dirty="0"/>
          </a:p>
          <a:p>
            <a:endParaRPr lang="en-ZA" sz="2206" dirty="0"/>
          </a:p>
        </p:txBody>
      </p:sp>
    </p:spTree>
    <p:extLst>
      <p:ext uri="{BB962C8B-B14F-4D97-AF65-F5344CB8AC3E}">
        <p14:creationId xmlns:p14="http://schemas.microsoft.com/office/powerpoint/2010/main" val="1912851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4514" y="1428539"/>
            <a:ext cx="8823325" cy="1008738"/>
          </a:xfrm>
          <a:prstGeom prst="rect">
            <a:avLst/>
          </a:prstGeom>
        </p:spPr>
        <p:txBody>
          <a:bodyPr>
            <a:spAutoFit/>
          </a:bodyPr>
          <a:lstStyle/>
          <a:p>
            <a:pPr marL="378150" indent="-378150" algn="just">
              <a:lnSpc>
                <a:spcPct val="150000"/>
              </a:lnSpc>
              <a:buFont typeface="Wingdings" pitchFamily="2" charset="2"/>
              <a:buChar char="§"/>
              <a:defRPr/>
            </a:pPr>
            <a:endParaRPr lang="en-GB" sz="1985" dirty="0">
              <a:latin typeface="Arial" pitchFamily="34" charset="0"/>
              <a:cs typeface="Arial" pitchFamily="34" charset="0"/>
            </a:endParaRPr>
          </a:p>
          <a:p>
            <a:pPr algn="just">
              <a:lnSpc>
                <a:spcPct val="150000"/>
              </a:lnSpc>
              <a:defRPr/>
            </a:pPr>
            <a:endParaRPr lang="en-GB" sz="1985" dirty="0">
              <a:latin typeface="Arial" pitchFamily="34" charset="0"/>
              <a:cs typeface="Arial" pitchFamily="34" charset="0"/>
            </a:endParaRPr>
          </a:p>
        </p:txBody>
      </p:sp>
      <p:sp>
        <p:nvSpPr>
          <p:cNvPr id="3" name="Title 2"/>
          <p:cNvSpPr>
            <a:spLocks noGrp="1"/>
          </p:cNvSpPr>
          <p:nvPr>
            <p:ph type="title"/>
          </p:nvPr>
        </p:nvSpPr>
        <p:spPr>
          <a:xfrm>
            <a:off x="554513" y="252096"/>
            <a:ext cx="9521303" cy="756285"/>
          </a:xfrm>
          <a:solidFill>
            <a:srgbClr val="FF6600"/>
          </a:solidFill>
        </p:spPr>
        <p:txBody>
          <a:bodyPr>
            <a:normAutofit/>
          </a:bodyPr>
          <a:lstStyle/>
          <a:p>
            <a:pPr algn="ctr"/>
            <a:r>
              <a:rPr lang="en-ZA" sz="2647" dirty="0" smtClean="0">
                <a:solidFill>
                  <a:srgbClr val="0000CC"/>
                </a:solidFill>
                <a:latin typeface="Arial Black" pitchFamily="34" charset="0"/>
              </a:rPr>
              <a:t>AGRO-PROCESSING SUPPORT </a:t>
            </a:r>
            <a:r>
              <a:rPr lang="en-ZA" sz="2700" dirty="0" smtClean="0">
                <a:solidFill>
                  <a:srgbClr val="0000CC"/>
                </a:solidFill>
                <a:latin typeface="Arial Black" pitchFamily="34" charset="0"/>
              </a:rPr>
              <a:t>SCHEME </a:t>
            </a:r>
            <a:r>
              <a:rPr lang="en-ZA" sz="2700" dirty="0" smtClean="0">
                <a:solidFill>
                  <a:srgbClr val="0000CC"/>
                </a:solidFill>
                <a:latin typeface="Arial Black" pitchFamily="34" charset="0"/>
              </a:rPr>
              <a:t>(</a:t>
            </a:r>
            <a:r>
              <a:rPr lang="en-ZA" sz="2700" dirty="0" smtClean="0">
                <a:solidFill>
                  <a:srgbClr val="0000CC"/>
                </a:solidFill>
                <a:latin typeface="Arial Black" pitchFamily="34" charset="0"/>
              </a:rPr>
              <a:t>cont.</a:t>
            </a:r>
            <a:r>
              <a:rPr lang="en-ZA" sz="2700" dirty="0" smtClean="0">
                <a:solidFill>
                  <a:srgbClr val="0000CC"/>
                </a:solidFill>
                <a:latin typeface="Arial Black" pitchFamily="34" charset="0"/>
              </a:rPr>
              <a:t>)</a:t>
            </a:r>
            <a:endParaRPr lang="en-ZA" sz="2700" dirty="0">
              <a:solidFill>
                <a:srgbClr val="0000CC"/>
              </a:solidFill>
              <a:latin typeface="Arial Black" pitchFamily="34" charset="0"/>
            </a:endParaRPr>
          </a:p>
        </p:txBody>
      </p:sp>
      <p:sp>
        <p:nvSpPr>
          <p:cNvPr id="4" name="Content Placeholder 3"/>
          <p:cNvSpPr>
            <a:spLocks noGrp="1"/>
          </p:cNvSpPr>
          <p:nvPr>
            <p:ph idx="1"/>
          </p:nvPr>
        </p:nvSpPr>
        <p:spPr>
          <a:xfrm>
            <a:off x="418011" y="1092412"/>
            <a:ext cx="9779726" cy="5966248"/>
          </a:xfrm>
        </p:spPr>
        <p:txBody>
          <a:bodyPr>
            <a:normAutofit lnSpcReduction="10000"/>
          </a:bodyPr>
          <a:lstStyle/>
          <a:p>
            <a:r>
              <a:rPr lang="en-ZA" sz="2200" dirty="0">
                <a:latin typeface="Arial" panose="020B0604020202020204" pitchFamily="34" charset="0"/>
                <a:cs typeface="Arial" panose="020B0604020202020204" pitchFamily="34" charset="0"/>
              </a:rPr>
              <a:t>Registered Legal entity and Taxpayer in good standing</a:t>
            </a:r>
          </a:p>
          <a:p>
            <a:r>
              <a:rPr lang="en-ZA" sz="2200" dirty="0">
                <a:latin typeface="Arial" panose="020B0604020202020204" pitchFamily="34" charset="0"/>
                <a:cs typeface="Arial" panose="020B0604020202020204" pitchFamily="34" charset="0"/>
              </a:rPr>
              <a:t>Involvement in new Agro-processing / beneficiation operation or in expanding or upgrading of existing operation;</a:t>
            </a:r>
          </a:p>
          <a:p>
            <a:r>
              <a:rPr lang="en-ZA" sz="2200" dirty="0">
                <a:latin typeface="Arial" panose="020B0604020202020204" pitchFamily="34" charset="0"/>
                <a:cs typeface="Arial" panose="020B0604020202020204" pitchFamily="34" charset="0"/>
              </a:rPr>
              <a:t>B-BBEE compliant (</a:t>
            </a:r>
            <a:r>
              <a:rPr lang="en-ZA" sz="2200" b="1" dirty="0">
                <a:latin typeface="Arial" panose="020B0604020202020204" pitchFamily="34" charset="0"/>
                <a:cs typeface="Arial" panose="020B0604020202020204" pitchFamily="34" charset="0"/>
              </a:rPr>
              <a:t>achieve levels 1 to 4</a:t>
            </a:r>
            <a:r>
              <a:rPr lang="en-ZA" sz="2200" dirty="0">
                <a:latin typeface="Arial" panose="020B0604020202020204" pitchFamily="34" charset="0"/>
                <a:cs typeface="Arial" panose="020B0604020202020204" pitchFamily="34" charset="0"/>
              </a:rPr>
              <a:t>) &amp; submit </a:t>
            </a:r>
            <a:r>
              <a:rPr lang="en-ZA" sz="2200" b="1" dirty="0">
                <a:latin typeface="Arial" panose="020B0604020202020204" pitchFamily="34" charset="0"/>
                <a:cs typeface="Arial" panose="020B0604020202020204" pitchFamily="34" charset="0"/>
              </a:rPr>
              <a:t>valid B-BBEE certificate of compliance;</a:t>
            </a:r>
          </a:p>
          <a:p>
            <a:r>
              <a:rPr lang="en-ZA" sz="2200" dirty="0">
                <a:latin typeface="Arial" panose="020B0604020202020204" pitchFamily="34" charset="0"/>
                <a:cs typeface="Arial" panose="020B0604020202020204" pitchFamily="34" charset="0"/>
              </a:rPr>
              <a:t>Project to boost local capacity of identified product (s);</a:t>
            </a:r>
          </a:p>
          <a:p>
            <a:r>
              <a:rPr lang="en-ZA" sz="2200" dirty="0">
                <a:latin typeface="Arial" panose="020B0604020202020204" pitchFamily="34" charset="0"/>
                <a:cs typeface="Arial" panose="020B0604020202020204" pitchFamily="34" charset="0"/>
              </a:rPr>
              <a:t>Adherence to minimum wage &amp; legislative requirements governing the sector;</a:t>
            </a:r>
          </a:p>
          <a:p>
            <a:r>
              <a:rPr lang="en-ZA" sz="2200" dirty="0">
                <a:latin typeface="Arial" panose="020B0604020202020204" pitchFamily="34" charset="0"/>
                <a:cs typeface="Arial" panose="020B0604020202020204" pitchFamily="34" charset="0"/>
              </a:rPr>
              <a:t>Demonstrate that </a:t>
            </a:r>
            <a:r>
              <a:rPr lang="en-ZA" sz="2200" b="1" dirty="0">
                <a:latin typeface="Arial" panose="020B0604020202020204" pitchFamily="34" charset="0"/>
                <a:cs typeface="Arial" panose="020B0604020202020204" pitchFamily="34" charset="0"/>
              </a:rPr>
              <a:t>50% </a:t>
            </a:r>
            <a:r>
              <a:rPr lang="en-ZA" sz="2200" dirty="0">
                <a:latin typeface="Arial" panose="020B0604020202020204" pitchFamily="34" charset="0"/>
                <a:cs typeface="Arial" panose="020B0604020202020204" pitchFamily="34" charset="0"/>
              </a:rPr>
              <a:t>of inputs will be sourced from SA suppliers &amp; at least </a:t>
            </a:r>
            <a:r>
              <a:rPr lang="en-ZA" sz="2200" b="1" dirty="0">
                <a:latin typeface="Arial" panose="020B0604020202020204" pitchFamily="34" charset="0"/>
                <a:cs typeface="Arial" panose="020B0604020202020204" pitchFamily="34" charset="0"/>
              </a:rPr>
              <a:t>30% </a:t>
            </a:r>
            <a:r>
              <a:rPr lang="en-ZA" sz="2200" dirty="0">
                <a:latin typeface="Arial" panose="020B0604020202020204" pitchFamily="34" charset="0"/>
                <a:cs typeface="Arial" panose="020B0604020202020204" pitchFamily="34" charset="0"/>
              </a:rPr>
              <a:t>of inputs to be sourced from black South Africans, otherwise motivation required;</a:t>
            </a:r>
          </a:p>
          <a:p>
            <a:r>
              <a:rPr lang="en-ZA" sz="2200" dirty="0">
                <a:latin typeface="Arial" panose="020B0604020202020204" pitchFamily="34" charset="0"/>
                <a:cs typeface="Arial" panose="020B0604020202020204" pitchFamily="34" charset="0"/>
              </a:rPr>
              <a:t>Commencement date of project / activities applied for – within 90 calendar days after approval of application.</a:t>
            </a:r>
          </a:p>
          <a:p>
            <a:r>
              <a:rPr lang="en-ZA" sz="2200" dirty="0">
                <a:latin typeface="Arial" panose="020B0604020202020204" pitchFamily="34" charset="0"/>
                <a:cs typeface="Arial" panose="020B0604020202020204" pitchFamily="34" charset="0"/>
              </a:rPr>
              <a:t>Undertake an investment project which should result in retaining or creating direct employment; </a:t>
            </a:r>
          </a:p>
          <a:p>
            <a:r>
              <a:rPr lang="en-ZA" sz="2200" dirty="0">
                <a:latin typeface="Arial" panose="020B0604020202020204" pitchFamily="34" charset="0"/>
                <a:cs typeface="Arial" panose="020B0604020202020204" pitchFamily="34" charset="0"/>
              </a:rPr>
              <a:t>Any assets bought or taken into commercial use or competitiveness improvement costs incurred before applying  for the incentive, will be considered non-qualifying.</a:t>
            </a:r>
          </a:p>
          <a:p>
            <a:endParaRPr lang="en-ZA" sz="2647" dirty="0">
              <a:latin typeface="Calibri" pitchFamily="34" charset="0"/>
            </a:endParaRPr>
          </a:p>
          <a:p>
            <a:pPr marL="0" indent="0">
              <a:buNone/>
            </a:pPr>
            <a:endParaRPr lang="en-ZA" sz="2206" dirty="0"/>
          </a:p>
          <a:p>
            <a:endParaRPr lang="en-ZA" sz="2206" dirty="0"/>
          </a:p>
          <a:p>
            <a:endParaRPr lang="en-ZA" sz="2206" dirty="0"/>
          </a:p>
          <a:p>
            <a:endParaRPr lang="en-ZA" sz="2206" dirty="0"/>
          </a:p>
        </p:txBody>
      </p:sp>
    </p:spTree>
    <p:extLst>
      <p:ext uri="{BB962C8B-B14F-4D97-AF65-F5344CB8AC3E}">
        <p14:creationId xmlns:p14="http://schemas.microsoft.com/office/powerpoint/2010/main" val="237112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3008</TotalTime>
  <Words>1297</Words>
  <Application>Microsoft Office PowerPoint</Application>
  <PresentationFormat>Custom</PresentationFormat>
  <Paragraphs>225</Paragraphs>
  <Slides>15</Slides>
  <Notes>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ＭＳ Ｐゴシック</vt:lpstr>
      <vt:lpstr>Arial</vt:lpstr>
      <vt:lpstr>Arial Black</vt:lpstr>
      <vt:lpstr>Arial Narrow</vt:lpstr>
      <vt:lpstr>Calibri</vt:lpstr>
      <vt:lpstr>Calibri Light</vt:lpstr>
      <vt:lpstr>Times</vt:lpstr>
      <vt:lpstr>Wingdings</vt:lpstr>
      <vt:lpstr>Office Theme</vt:lpstr>
      <vt:lpstr>1_Office Theme</vt:lpstr>
      <vt:lpstr>2_Office Theme</vt:lpstr>
      <vt:lpstr>3_Office Theme</vt:lpstr>
      <vt:lpstr>PowerPoint Presentation</vt:lpstr>
      <vt:lpstr>CONTENT</vt:lpstr>
      <vt:lpstr>INTRODUCTION</vt:lpstr>
      <vt:lpstr>MACRO-ECONOMIC STATISTICS</vt:lpstr>
      <vt:lpstr>POSSIBLE GOVERNMENT INTERVENTIONS</vt:lpstr>
      <vt:lpstr>AGRO-PROCESSING SUPPORT SCHEME (APSS)</vt:lpstr>
      <vt:lpstr>AGRO-PROCESSING SUPPORT SCHEME (cont.)</vt:lpstr>
      <vt:lpstr>AGRO-PROCESSING SUPPORT SCHEME (cont.)</vt:lpstr>
      <vt:lpstr>AGRO-PROCESSING SUPPORT SCHEME (cont.)</vt:lpstr>
      <vt:lpstr> EXPORT MARKETING AND INVESTMENT ASSISTANCE (EMIA)</vt:lpstr>
      <vt:lpstr>SECTOR SPECIFIC ASSISTANCE SCHEME (SSAS)</vt:lpstr>
      <vt:lpstr>CRITICAL INFRASTRUCTURE PROGRAMME (CIP)</vt:lpstr>
      <vt:lpstr>APPLICATION PROCESS</vt:lpstr>
      <vt:lpstr>PowerPoint Presentation</vt:lpstr>
      <vt:lpstr>PowerPoint Presentation</vt:lpstr>
    </vt:vector>
  </TitlesOfParts>
  <Company>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Tsepiso Makgothi</cp:lastModifiedBy>
  <cp:revision>202</cp:revision>
  <cp:lastPrinted>2017-05-11T10:13:04Z</cp:lastPrinted>
  <dcterms:created xsi:type="dcterms:W3CDTF">2016-05-18T10:17:00Z</dcterms:created>
  <dcterms:modified xsi:type="dcterms:W3CDTF">2021-12-08T01:25:10Z</dcterms:modified>
</cp:coreProperties>
</file>